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89" r:id="rId5"/>
    <p:sldId id="279" r:id="rId6"/>
    <p:sldId id="306" r:id="rId7"/>
    <p:sldId id="307" r:id="rId8"/>
    <p:sldId id="321" r:id="rId9"/>
    <p:sldId id="314" r:id="rId10"/>
    <p:sldId id="309" r:id="rId11"/>
    <p:sldId id="320" r:id="rId12"/>
    <p:sldId id="317" r:id="rId13"/>
    <p:sldId id="319" r:id="rId14"/>
    <p:sldId id="293" r:id="rId15"/>
  </p:sldIdLst>
  <p:sldSz cx="24384000" cy="13716000"/>
  <p:notesSz cx="6858000" cy="9144000"/>
  <p:embeddedFontLst>
    <p:embeddedFont>
      <p:font typeface="Absolut Standard" panose="02000503030000020003" pitchFamily="50" charset="0"/>
      <p:regular r:id="rId18"/>
      <p:bold r:id="rId19"/>
      <p:italic r:id="rId20"/>
      <p:boldItalic r:id="rId21"/>
    </p:embeddedFont>
    <p:embeddedFont>
      <p:font typeface="ABSOLUTSTD-MEDIUM" panose="02000803040000020003" pitchFamily="50" charset="0"/>
      <p:regular r:id="rId22"/>
    </p:embeddedFont>
    <p:embeddedFont>
      <p:font typeface="Ubuntu" panose="020B0504030602030204" pitchFamily="34" charset="0"/>
      <p:regular r:id="rId23"/>
      <p:bold r:id="rId24"/>
      <p:italic r:id="rId25"/>
      <p:boldItalic r:id="rId26"/>
    </p:embeddedFont>
    <p:embeddedFont>
      <p:font typeface="Ubuntu Medium" panose="020B0604030602030204" pitchFamily="34" charset="0"/>
      <p:regular r:id="rId27"/>
      <p:italic r:id="rId28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1pPr>
    <a:lvl2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2pPr>
    <a:lvl3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3pPr>
    <a:lvl4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4pPr>
    <a:lvl5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5pPr>
    <a:lvl6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6pPr>
    <a:lvl7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7pPr>
    <a:lvl8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8pPr>
    <a:lvl9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007F3A"/>
    <a:srgbClr val="CCFFCC"/>
    <a:srgbClr val="950F52"/>
    <a:srgbClr val="E14607"/>
    <a:srgbClr val="A70C0C"/>
    <a:srgbClr val="0070C0"/>
    <a:srgbClr val="900B0A"/>
    <a:srgbClr val="D6D601"/>
    <a:srgbClr val="930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70D9E9-0186-4C11-8255-A206DE0B60DC}" v="1" dt="2026-03-18T16:03:20.95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 snapToObjects="1">
      <p:cViewPr varScale="1">
        <p:scale>
          <a:sx n="38" d="100"/>
          <a:sy n="38" d="100"/>
        </p:scale>
        <p:origin x="9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4448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3A13FA16-63E7-7B31-ED6B-DA3FC7D7BA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F463419-B00D-95C4-8427-82F067037D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7746C-0D99-594E-A7EC-885A26C84758}" type="datetimeFigureOut">
              <a:t>19-3-2026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36843F6-EB3E-DB27-0A74-B2EC7BADE8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3272F51-D352-313C-8B7B-D883F9C970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D56D0-00EA-6B40-8278-4F5369DEDFD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3230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Absolut Standard" panose="02000503030000020003" charset="0"/>
        <a:ea typeface="Absolut Standard" panose="02000503030000020003" charset="0"/>
        <a:cs typeface="Absolut Standard" panose="02000503030000020003" charset="0"/>
        <a:sym typeface="Helvetica Neue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42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B80CE-11FB-726D-4807-1C6C6E0C6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5D4557D-E22E-22F8-F3CC-68C2D9626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6EE81FD-D7C1-B892-EED4-1FB253540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18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B70EA-A7A9-78BD-C02F-3C65A993B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65AF7EA-3A78-D5E0-19B1-1EE0F1E26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0AF1DB0-9CFF-1CB0-FC26-14D782CE8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065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F5942-E57E-54BB-F2B0-0FA2BF935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B28BB5B-114A-8FA3-8833-475826BF1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5722EB-0C5C-10D6-6F9B-C3FB4DA05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1732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1E5A5-BAFE-B2CB-FA3D-15633F351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77F3A1E-E61F-693F-CD47-1C09EB640B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B607F13-4E4A-2981-BCE4-0B89B41A3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4664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 (met klantna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CD8EE4CD-9822-0541-7708-1D67CFD06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17370" r="8895" b="28754"/>
          <a:stretch/>
        </p:blipFill>
        <p:spPr>
          <a:xfrm>
            <a:off x="0" y="0"/>
            <a:ext cx="24384000" cy="12036830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84779EC8-03C6-0395-1A36-1332A3F30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2373843"/>
            <a:ext cx="15481300" cy="7159640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hoofdtitel over drie regels</a:t>
            </a:r>
          </a:p>
        </p:txBody>
      </p:sp>
      <p:sp>
        <p:nvSpPr>
          <p:cNvPr id="73" name="Tijdelijke aanduiding voor tekst 11">
            <a:extLst>
              <a:ext uri="{FF2B5EF4-FFF2-40B4-BE49-F238E27FC236}">
                <a16:creationId xmlns:a16="http://schemas.microsoft.com/office/drawing/2014/main" id="{1749F86F-CBDC-9FD3-292A-5F1DA425B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000" y="12541004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4000" b="0" i="0">
                <a:solidFill>
                  <a:schemeClr val="accent3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Datum en auteur</a:t>
            </a: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E4B6EFCB-3F61-F0E4-CA3F-24BB7AE6E48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52500" y="873865"/>
            <a:ext cx="5541163" cy="9383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softEdge rad="0"/>
          </a:effectLst>
        </p:spPr>
        <p:txBody>
          <a:bodyPr lIns="360000" tIns="72000" rIns="251999" bIns="72000"/>
          <a:lstStyle>
            <a:lvl1pPr>
              <a:defRPr sz="50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Naam van de klant</a:t>
            </a:r>
          </a:p>
        </p:txBody>
      </p:sp>
    </p:spTree>
    <p:extLst>
      <p:ext uri="{BB962C8B-B14F-4D97-AF65-F5344CB8AC3E}">
        <p14:creationId xmlns:p14="http://schemas.microsoft.com/office/powerpoint/2010/main" val="68965110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foto's met bij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9990666"/>
            <a:ext cx="10909988" cy="235066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6E61706-51E5-8335-A178-624C699367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521510" y="3513221"/>
            <a:ext cx="10909989" cy="613878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2" name="Tijdelijke aanduiding voor afbeelding 3">
            <a:extLst>
              <a:ext uri="{FF2B5EF4-FFF2-40B4-BE49-F238E27FC236}">
                <a16:creationId xmlns:a16="http://schemas.microsoft.com/office/drawing/2014/main" id="{2E34DAA9-7C6D-173F-0957-AB7956DFFAA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2498" y="3513221"/>
            <a:ext cx="10909989" cy="613878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3" name="Tijdelijke aanduiding voor tekst 11">
            <a:extLst>
              <a:ext uri="{FF2B5EF4-FFF2-40B4-BE49-F238E27FC236}">
                <a16:creationId xmlns:a16="http://schemas.microsoft.com/office/drawing/2014/main" id="{45216D4B-F5BC-7C60-15FC-A8F0AD06B7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521510" y="9982589"/>
            <a:ext cx="10909988" cy="235066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A700DAE-3B16-8E74-95B5-19169B095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1242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fgeronde rechthoek">
            <a:extLst>
              <a:ext uri="{FF2B5EF4-FFF2-40B4-BE49-F238E27FC236}">
                <a16:creationId xmlns:a16="http://schemas.microsoft.com/office/drawing/2014/main" id="{8A1B69BB-62B8-09A9-569A-3B28780C1048}"/>
              </a:ext>
            </a:extLst>
          </p:cNvPr>
          <p:cNvSpPr/>
          <p:nvPr userDrawn="1"/>
        </p:nvSpPr>
        <p:spPr>
          <a:xfrm>
            <a:off x="910724" y="5894099"/>
            <a:ext cx="5217725" cy="1014701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1" name="Afgeronde rechthoek">
            <a:extLst>
              <a:ext uri="{FF2B5EF4-FFF2-40B4-BE49-F238E27FC236}">
                <a16:creationId xmlns:a16="http://schemas.microsoft.com/office/drawing/2014/main" id="{AE7EFA81-D129-C26A-2CAA-1053BCAEF5C2}"/>
              </a:ext>
            </a:extLst>
          </p:cNvPr>
          <p:cNvSpPr/>
          <p:nvPr userDrawn="1"/>
        </p:nvSpPr>
        <p:spPr>
          <a:xfrm>
            <a:off x="6723604" y="5894099"/>
            <a:ext cx="5217725" cy="101470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2" name="Afgeronde rechthoek">
            <a:extLst>
              <a:ext uri="{FF2B5EF4-FFF2-40B4-BE49-F238E27FC236}">
                <a16:creationId xmlns:a16="http://schemas.microsoft.com/office/drawing/2014/main" id="{2F55EEB9-A97B-B6AF-EE24-0DD6CB846AD5}"/>
              </a:ext>
            </a:extLst>
          </p:cNvPr>
          <p:cNvSpPr/>
          <p:nvPr userDrawn="1"/>
        </p:nvSpPr>
        <p:spPr>
          <a:xfrm>
            <a:off x="18247254" y="5894099"/>
            <a:ext cx="5217725" cy="1014701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3" name="Afgeronde rechthoek">
            <a:extLst>
              <a:ext uri="{FF2B5EF4-FFF2-40B4-BE49-F238E27FC236}">
                <a16:creationId xmlns:a16="http://schemas.microsoft.com/office/drawing/2014/main" id="{64F09D9D-704E-A245-877B-AA2993665A1A}"/>
              </a:ext>
            </a:extLst>
          </p:cNvPr>
          <p:cNvSpPr/>
          <p:nvPr userDrawn="1"/>
        </p:nvSpPr>
        <p:spPr>
          <a:xfrm>
            <a:off x="12492032" y="5894099"/>
            <a:ext cx="5217725" cy="1014701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24" name="Afgeronde rechthoek">
            <a:extLst>
              <a:ext uri="{FF2B5EF4-FFF2-40B4-BE49-F238E27FC236}">
                <a16:creationId xmlns:a16="http://schemas.microsoft.com/office/drawing/2014/main" id="{0B0894DC-753E-767A-8272-C13B6388ABB3}"/>
              </a:ext>
            </a:extLst>
          </p:cNvPr>
          <p:cNvSpPr/>
          <p:nvPr userDrawn="1"/>
        </p:nvSpPr>
        <p:spPr>
          <a:xfrm>
            <a:off x="910724" y="6858001"/>
            <a:ext cx="5217725" cy="54091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8" name="Afgeronde rechthoek">
            <a:extLst>
              <a:ext uri="{FF2B5EF4-FFF2-40B4-BE49-F238E27FC236}">
                <a16:creationId xmlns:a16="http://schemas.microsoft.com/office/drawing/2014/main" id="{B4892A1B-BC7B-893D-FD75-74943E0CFCDA}"/>
              </a:ext>
            </a:extLst>
          </p:cNvPr>
          <p:cNvSpPr/>
          <p:nvPr userDrawn="1"/>
        </p:nvSpPr>
        <p:spPr>
          <a:xfrm>
            <a:off x="6723604" y="6858001"/>
            <a:ext cx="5217725" cy="54091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2" name="Afgeronde rechthoek">
            <a:extLst>
              <a:ext uri="{FF2B5EF4-FFF2-40B4-BE49-F238E27FC236}">
                <a16:creationId xmlns:a16="http://schemas.microsoft.com/office/drawing/2014/main" id="{720C6C75-0973-C733-D689-BB6410E629B0}"/>
              </a:ext>
            </a:extLst>
          </p:cNvPr>
          <p:cNvSpPr/>
          <p:nvPr userDrawn="1"/>
        </p:nvSpPr>
        <p:spPr>
          <a:xfrm>
            <a:off x="12492034" y="6858001"/>
            <a:ext cx="5217725" cy="54091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6" name="Afgeronde rechthoek">
            <a:extLst>
              <a:ext uri="{FF2B5EF4-FFF2-40B4-BE49-F238E27FC236}">
                <a16:creationId xmlns:a16="http://schemas.microsoft.com/office/drawing/2014/main" id="{B106385F-872A-6205-2C65-5461A6DC264E}"/>
              </a:ext>
            </a:extLst>
          </p:cNvPr>
          <p:cNvSpPr/>
          <p:nvPr userDrawn="1"/>
        </p:nvSpPr>
        <p:spPr>
          <a:xfrm>
            <a:off x="18247255" y="6858001"/>
            <a:ext cx="5217725" cy="54091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9" name="Tijdelijke aanduiding voor tekst 11">
            <a:extLst>
              <a:ext uri="{FF2B5EF4-FFF2-40B4-BE49-F238E27FC236}">
                <a16:creationId xmlns:a16="http://schemas.microsoft.com/office/drawing/2014/main" id="{F93A3ABB-7403-25A7-DB2D-37EE950BB3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6333" y="7109755"/>
            <a:ext cx="4716467" cy="4937865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51" name="Tijdelijke aanduiding voor tekst 11">
            <a:extLst>
              <a:ext uri="{FF2B5EF4-FFF2-40B4-BE49-F238E27FC236}">
                <a16:creationId xmlns:a16="http://schemas.microsoft.com/office/drawing/2014/main" id="{860683BD-F06F-F1D4-9BC3-89C294E611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22479000" cy="2133600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55" name="Tijdelijke aanduiding voor tekst 11">
            <a:extLst>
              <a:ext uri="{FF2B5EF4-FFF2-40B4-BE49-F238E27FC236}">
                <a16:creationId xmlns:a16="http://schemas.microsoft.com/office/drawing/2014/main" id="{C587EBB4-E040-5240-9538-A1BD38208F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98646" y="7109755"/>
            <a:ext cx="4716467" cy="4937865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56" name="Tijdelijke aanduiding voor tekst 11">
            <a:extLst>
              <a:ext uri="{FF2B5EF4-FFF2-40B4-BE49-F238E27FC236}">
                <a16:creationId xmlns:a16="http://schemas.microsoft.com/office/drawing/2014/main" id="{5ABFDC47-D39D-8DAE-1A32-407DBB66BE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42662" y="7109755"/>
            <a:ext cx="4716467" cy="4937865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57" name="Tijdelijke aanduiding voor tekst 11">
            <a:extLst>
              <a:ext uri="{FF2B5EF4-FFF2-40B4-BE49-F238E27FC236}">
                <a16:creationId xmlns:a16="http://schemas.microsoft.com/office/drawing/2014/main" id="{53798644-9F73-2E83-554A-6DB1F34027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491200" y="7109755"/>
            <a:ext cx="4716467" cy="4937865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2" name="Afgeronde rechthoek">
            <a:extLst>
              <a:ext uri="{FF2B5EF4-FFF2-40B4-BE49-F238E27FC236}">
                <a16:creationId xmlns:a16="http://schemas.microsoft.com/office/drawing/2014/main" id="{B224E3D1-EA2F-7521-097D-71437A112C58}"/>
              </a:ext>
            </a:extLst>
          </p:cNvPr>
          <p:cNvSpPr/>
          <p:nvPr userDrawn="1"/>
        </p:nvSpPr>
        <p:spPr>
          <a:xfrm>
            <a:off x="910722" y="6348702"/>
            <a:ext cx="5217725" cy="509298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" name="Afgeronde rechthoek">
            <a:extLst>
              <a:ext uri="{FF2B5EF4-FFF2-40B4-BE49-F238E27FC236}">
                <a16:creationId xmlns:a16="http://schemas.microsoft.com/office/drawing/2014/main" id="{1E036C08-09A6-C630-7649-EEC92083F798}"/>
              </a:ext>
            </a:extLst>
          </p:cNvPr>
          <p:cNvSpPr/>
          <p:nvPr userDrawn="1"/>
        </p:nvSpPr>
        <p:spPr>
          <a:xfrm>
            <a:off x="6723602" y="6348702"/>
            <a:ext cx="5217725" cy="509298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5" name="Afgeronde rechthoek">
            <a:extLst>
              <a:ext uri="{FF2B5EF4-FFF2-40B4-BE49-F238E27FC236}">
                <a16:creationId xmlns:a16="http://schemas.microsoft.com/office/drawing/2014/main" id="{5AA91147-4CF1-DC0F-1654-604FAF47F032}"/>
              </a:ext>
            </a:extLst>
          </p:cNvPr>
          <p:cNvSpPr/>
          <p:nvPr userDrawn="1"/>
        </p:nvSpPr>
        <p:spPr>
          <a:xfrm>
            <a:off x="12492032" y="6348702"/>
            <a:ext cx="5217725" cy="509298"/>
          </a:xfrm>
          <a:prstGeom prst="roundRect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7" name="Afgeronde rechthoek">
            <a:extLst>
              <a:ext uri="{FF2B5EF4-FFF2-40B4-BE49-F238E27FC236}">
                <a16:creationId xmlns:a16="http://schemas.microsoft.com/office/drawing/2014/main" id="{ACD4AFE1-35DC-2577-2DC1-0E4855A57A8C}"/>
              </a:ext>
            </a:extLst>
          </p:cNvPr>
          <p:cNvSpPr/>
          <p:nvPr userDrawn="1"/>
        </p:nvSpPr>
        <p:spPr>
          <a:xfrm>
            <a:off x="18260460" y="6354756"/>
            <a:ext cx="5197835" cy="509298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58" name="Tijdelijke aanduiding voor tekst 11">
            <a:extLst>
              <a:ext uri="{FF2B5EF4-FFF2-40B4-BE49-F238E27FC236}">
                <a16:creationId xmlns:a16="http://schemas.microsoft.com/office/drawing/2014/main" id="{402F1113-28D2-097C-513E-6AD49703EE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1352" y="6089316"/>
            <a:ext cx="4716467" cy="711199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2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een titel</a:t>
            </a:r>
          </a:p>
        </p:txBody>
      </p:sp>
      <p:sp>
        <p:nvSpPr>
          <p:cNvPr id="59" name="Tijdelijke aanduiding voor tekst 11">
            <a:extLst>
              <a:ext uri="{FF2B5EF4-FFF2-40B4-BE49-F238E27FC236}">
                <a16:creationId xmlns:a16="http://schemas.microsoft.com/office/drawing/2014/main" id="{EE89387C-D024-25ED-C78F-7A02085E2E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74232" y="6089316"/>
            <a:ext cx="4716467" cy="711199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2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een titel</a:t>
            </a:r>
          </a:p>
        </p:txBody>
      </p:sp>
      <p:sp>
        <p:nvSpPr>
          <p:cNvPr id="60" name="Tijdelijke aanduiding voor tekst 11">
            <a:extLst>
              <a:ext uri="{FF2B5EF4-FFF2-40B4-BE49-F238E27FC236}">
                <a16:creationId xmlns:a16="http://schemas.microsoft.com/office/drawing/2014/main" id="{16849BF3-297F-45CD-CE24-5AC7760854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36058" y="6089315"/>
            <a:ext cx="4716467" cy="711199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2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een titel</a:t>
            </a:r>
          </a:p>
        </p:txBody>
      </p:sp>
      <p:sp>
        <p:nvSpPr>
          <p:cNvPr id="61" name="Tijdelijke aanduiding voor tekst 11">
            <a:extLst>
              <a:ext uri="{FF2B5EF4-FFF2-40B4-BE49-F238E27FC236}">
                <a16:creationId xmlns:a16="http://schemas.microsoft.com/office/drawing/2014/main" id="{D9CBB04B-C6E8-9110-2B39-9CD2D47E44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506181" y="6089314"/>
            <a:ext cx="4716467" cy="711199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2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een 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F548572-D810-47F0-5F64-0D8DF2952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296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">
            <a:extLst>
              <a:ext uri="{FF2B5EF4-FFF2-40B4-BE49-F238E27FC236}">
                <a16:creationId xmlns:a16="http://schemas.microsoft.com/office/drawing/2014/main" id="{37604B04-D684-95FA-7266-E22029A3C00F}"/>
              </a:ext>
            </a:extLst>
          </p:cNvPr>
          <p:cNvSpPr/>
          <p:nvPr userDrawn="1"/>
        </p:nvSpPr>
        <p:spPr>
          <a:xfrm>
            <a:off x="5548154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solidFill>
                <a:schemeClr val="accent2"/>
              </a:solidFill>
              <a:latin typeface="Absolut Standard" panose="02000503030000020003" charset="0"/>
            </a:endParaRPr>
          </a:p>
        </p:txBody>
      </p:sp>
      <p:sp>
        <p:nvSpPr>
          <p:cNvPr id="22" name="Afgeronde rechthoek">
            <a:extLst>
              <a:ext uri="{FF2B5EF4-FFF2-40B4-BE49-F238E27FC236}">
                <a16:creationId xmlns:a16="http://schemas.microsoft.com/office/drawing/2014/main" id="{32F899F7-DEFE-A941-25F5-387979756694}"/>
              </a:ext>
            </a:extLst>
          </p:cNvPr>
          <p:cNvSpPr/>
          <p:nvPr userDrawn="1"/>
        </p:nvSpPr>
        <p:spPr>
          <a:xfrm>
            <a:off x="10160183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6" name="Afgeronde rechthoek">
            <a:extLst>
              <a:ext uri="{FF2B5EF4-FFF2-40B4-BE49-F238E27FC236}">
                <a16:creationId xmlns:a16="http://schemas.microsoft.com/office/drawing/2014/main" id="{DD390A62-45DA-8CB3-4FE3-6B5BF4442F56}"/>
              </a:ext>
            </a:extLst>
          </p:cNvPr>
          <p:cNvSpPr/>
          <p:nvPr userDrawn="1"/>
        </p:nvSpPr>
        <p:spPr>
          <a:xfrm>
            <a:off x="14772212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0" name="Afgeronde rechthoek">
            <a:extLst>
              <a:ext uri="{FF2B5EF4-FFF2-40B4-BE49-F238E27FC236}">
                <a16:creationId xmlns:a16="http://schemas.microsoft.com/office/drawing/2014/main" id="{07B00262-A9C4-9AD9-D0BA-C78A5A1BC547}"/>
              </a:ext>
            </a:extLst>
          </p:cNvPr>
          <p:cNvSpPr/>
          <p:nvPr userDrawn="1"/>
        </p:nvSpPr>
        <p:spPr>
          <a:xfrm>
            <a:off x="19384240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0" name="Afgeronde rechthoek">
            <a:extLst>
              <a:ext uri="{FF2B5EF4-FFF2-40B4-BE49-F238E27FC236}">
                <a16:creationId xmlns:a16="http://schemas.microsoft.com/office/drawing/2014/main" id="{8A1B69BB-62B8-09A9-569A-3B28780C1048}"/>
              </a:ext>
            </a:extLst>
          </p:cNvPr>
          <p:cNvSpPr/>
          <p:nvPr userDrawn="1"/>
        </p:nvSpPr>
        <p:spPr>
          <a:xfrm>
            <a:off x="910725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solidFill>
                <a:schemeClr val="accent1"/>
              </a:solidFill>
              <a:latin typeface="Absolut Standard" panose="02000503030000020003" charset="0"/>
            </a:endParaRPr>
          </a:p>
        </p:txBody>
      </p:sp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24" name="Afgeronde rechthoek">
            <a:extLst>
              <a:ext uri="{FF2B5EF4-FFF2-40B4-BE49-F238E27FC236}">
                <a16:creationId xmlns:a16="http://schemas.microsoft.com/office/drawing/2014/main" id="{0B0894DC-753E-767A-8272-C13B6388ABB3}"/>
              </a:ext>
            </a:extLst>
          </p:cNvPr>
          <p:cNvSpPr/>
          <p:nvPr userDrawn="1"/>
        </p:nvSpPr>
        <p:spPr>
          <a:xfrm>
            <a:off x="910725" y="4070724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9" name="Tijdelijke aanduiding voor tekst 11">
            <a:extLst>
              <a:ext uri="{FF2B5EF4-FFF2-40B4-BE49-F238E27FC236}">
                <a16:creationId xmlns:a16="http://schemas.microsoft.com/office/drawing/2014/main" id="{F93A3ABB-7403-25A7-DB2D-37EE950BB3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6333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15" name="Afgeronde rechthoek">
            <a:extLst>
              <a:ext uri="{FF2B5EF4-FFF2-40B4-BE49-F238E27FC236}">
                <a16:creationId xmlns:a16="http://schemas.microsoft.com/office/drawing/2014/main" id="{2169CA50-1480-213A-772B-42FE8D8E9407}"/>
              </a:ext>
            </a:extLst>
          </p:cNvPr>
          <p:cNvSpPr/>
          <p:nvPr userDrawn="1"/>
        </p:nvSpPr>
        <p:spPr>
          <a:xfrm>
            <a:off x="5548155" y="4070723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6" name="Afgeronde rechthoek">
            <a:extLst>
              <a:ext uri="{FF2B5EF4-FFF2-40B4-BE49-F238E27FC236}">
                <a16:creationId xmlns:a16="http://schemas.microsoft.com/office/drawing/2014/main" id="{62314924-3217-F330-B8B6-38651BC520FF}"/>
              </a:ext>
            </a:extLst>
          </p:cNvPr>
          <p:cNvSpPr/>
          <p:nvPr userDrawn="1"/>
        </p:nvSpPr>
        <p:spPr>
          <a:xfrm>
            <a:off x="10160185" y="4070722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7" name="Afgeronde rechthoek">
            <a:extLst>
              <a:ext uri="{FF2B5EF4-FFF2-40B4-BE49-F238E27FC236}">
                <a16:creationId xmlns:a16="http://schemas.microsoft.com/office/drawing/2014/main" id="{08455E97-1368-5B4A-6D75-AAB24142B169}"/>
              </a:ext>
            </a:extLst>
          </p:cNvPr>
          <p:cNvSpPr/>
          <p:nvPr userDrawn="1"/>
        </p:nvSpPr>
        <p:spPr>
          <a:xfrm>
            <a:off x="14772215" y="4070721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8" name="Afgeronde rechthoek">
            <a:extLst>
              <a:ext uri="{FF2B5EF4-FFF2-40B4-BE49-F238E27FC236}">
                <a16:creationId xmlns:a16="http://schemas.microsoft.com/office/drawing/2014/main" id="{89B8E2A1-A590-179B-0757-673FA2A2F8EE}"/>
              </a:ext>
            </a:extLst>
          </p:cNvPr>
          <p:cNvSpPr/>
          <p:nvPr userDrawn="1"/>
        </p:nvSpPr>
        <p:spPr>
          <a:xfrm>
            <a:off x="19384245" y="4070720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0" name="Tijdelijke aanduiding voor tekst 11">
            <a:extLst>
              <a:ext uri="{FF2B5EF4-FFF2-40B4-BE49-F238E27FC236}">
                <a16:creationId xmlns:a16="http://schemas.microsoft.com/office/drawing/2014/main" id="{FDBE0C9D-F133-6426-7250-6E1D599746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13762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504F0F08-C983-6D48-03FA-204223C69F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25791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7" name="Tijdelijke aanduiding voor tekst 11">
            <a:extLst>
              <a:ext uri="{FF2B5EF4-FFF2-40B4-BE49-F238E27FC236}">
                <a16:creationId xmlns:a16="http://schemas.microsoft.com/office/drawing/2014/main" id="{7AEAEC8E-CC54-299B-B5BC-0F42D8DFF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037820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A0C10A00-831F-3F83-A666-F95062826A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649848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3" name="Afgeronde rechthoek">
            <a:extLst>
              <a:ext uri="{FF2B5EF4-FFF2-40B4-BE49-F238E27FC236}">
                <a16:creationId xmlns:a16="http://schemas.microsoft.com/office/drawing/2014/main" id="{EE319EF6-96F6-125C-5CD8-EF8EF1F49A97}"/>
              </a:ext>
            </a:extLst>
          </p:cNvPr>
          <p:cNvSpPr/>
          <p:nvPr userDrawn="1"/>
        </p:nvSpPr>
        <p:spPr>
          <a:xfrm>
            <a:off x="916528" y="3612227"/>
            <a:ext cx="4061872" cy="458495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0" name="Afgeronde rechthoek">
            <a:extLst>
              <a:ext uri="{FF2B5EF4-FFF2-40B4-BE49-F238E27FC236}">
                <a16:creationId xmlns:a16="http://schemas.microsoft.com/office/drawing/2014/main" id="{F6ECFA6F-859B-3ECD-F50E-A61AB5CE6CFB}"/>
              </a:ext>
            </a:extLst>
          </p:cNvPr>
          <p:cNvSpPr/>
          <p:nvPr userDrawn="1"/>
        </p:nvSpPr>
        <p:spPr>
          <a:xfrm>
            <a:off x="5549370" y="3612226"/>
            <a:ext cx="4061872" cy="458495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1" name="Afgeronde rechthoek">
            <a:extLst>
              <a:ext uri="{FF2B5EF4-FFF2-40B4-BE49-F238E27FC236}">
                <a16:creationId xmlns:a16="http://schemas.microsoft.com/office/drawing/2014/main" id="{7A020743-B44C-80FD-2256-DCDA0517ED01}"/>
              </a:ext>
            </a:extLst>
          </p:cNvPr>
          <p:cNvSpPr/>
          <p:nvPr userDrawn="1"/>
        </p:nvSpPr>
        <p:spPr>
          <a:xfrm>
            <a:off x="10161063" y="3612225"/>
            <a:ext cx="4061872" cy="458495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2" name="Afgeronde rechthoek">
            <a:extLst>
              <a:ext uri="{FF2B5EF4-FFF2-40B4-BE49-F238E27FC236}">
                <a16:creationId xmlns:a16="http://schemas.microsoft.com/office/drawing/2014/main" id="{C61E24EA-AC55-17B4-521D-C4030215927C}"/>
              </a:ext>
            </a:extLst>
          </p:cNvPr>
          <p:cNvSpPr/>
          <p:nvPr userDrawn="1"/>
        </p:nvSpPr>
        <p:spPr>
          <a:xfrm>
            <a:off x="14773428" y="3612224"/>
            <a:ext cx="4061872" cy="458495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3" name="Afgeronde rechthoek">
            <a:extLst>
              <a:ext uri="{FF2B5EF4-FFF2-40B4-BE49-F238E27FC236}">
                <a16:creationId xmlns:a16="http://schemas.microsoft.com/office/drawing/2014/main" id="{D0DE849A-63C1-4508-5196-8DBD288D0E0D}"/>
              </a:ext>
            </a:extLst>
          </p:cNvPr>
          <p:cNvSpPr/>
          <p:nvPr userDrawn="1"/>
        </p:nvSpPr>
        <p:spPr>
          <a:xfrm>
            <a:off x="19379648" y="3609206"/>
            <a:ext cx="4067676" cy="458495"/>
          </a:xfrm>
          <a:prstGeom prst="roundRect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58" name="Tijdelijke aanduiding voor tekst 11">
            <a:extLst>
              <a:ext uri="{FF2B5EF4-FFF2-40B4-BE49-F238E27FC236}">
                <a16:creationId xmlns:a16="http://schemas.microsoft.com/office/drawing/2014/main" id="{402F1113-28D2-097C-513E-6AD49703EE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1353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Ruimte voor een titel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169F49E9-09A2-835A-5936-1D30B6C1A4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8782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Ruimte voor een titel</a:t>
            </a:r>
          </a:p>
        </p:txBody>
      </p:sp>
      <p:sp>
        <p:nvSpPr>
          <p:cNvPr id="25" name="Tijdelijke aanduiding voor tekst 11">
            <a:extLst>
              <a:ext uri="{FF2B5EF4-FFF2-40B4-BE49-F238E27FC236}">
                <a16:creationId xmlns:a16="http://schemas.microsoft.com/office/drawing/2014/main" id="{73845A72-7AEB-3EEB-2567-6C4D56D30FB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10811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Ruimte voor een titel</a:t>
            </a:r>
          </a:p>
        </p:txBody>
      </p:sp>
      <p:sp>
        <p:nvSpPr>
          <p:cNvPr id="29" name="Tijdelijke aanduiding voor tekst 11">
            <a:extLst>
              <a:ext uri="{FF2B5EF4-FFF2-40B4-BE49-F238E27FC236}">
                <a16:creationId xmlns:a16="http://schemas.microsoft.com/office/drawing/2014/main" id="{F5BC385A-18C2-090D-EA4B-E8D7200ACD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022840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Ruimte voor een titel</a:t>
            </a:r>
          </a:p>
        </p:txBody>
      </p:sp>
      <p:sp>
        <p:nvSpPr>
          <p:cNvPr id="33" name="Tijdelijke aanduiding voor tekst 11">
            <a:extLst>
              <a:ext uri="{FF2B5EF4-FFF2-40B4-BE49-F238E27FC236}">
                <a16:creationId xmlns:a16="http://schemas.microsoft.com/office/drawing/2014/main" id="{E3B46DAD-66DD-7CE5-953D-12349617460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634868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Ruimte voor een titel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B976C6C-5BB2-3A9C-28DD-576A7ECD8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1198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kolommen met plek voo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982EEDF4-C72D-0ACE-124B-6BAA04B4DC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22479000" cy="2133600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03B511-3013-A0F1-B8EC-79D1C7A98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895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jf kolommen met plek voo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24" name="Afgeronde rechthoek">
            <a:extLst>
              <a:ext uri="{FF2B5EF4-FFF2-40B4-BE49-F238E27FC236}">
                <a16:creationId xmlns:a16="http://schemas.microsoft.com/office/drawing/2014/main" id="{0B0894DC-753E-767A-8272-C13B6388ABB3}"/>
              </a:ext>
            </a:extLst>
          </p:cNvPr>
          <p:cNvSpPr/>
          <p:nvPr userDrawn="1"/>
        </p:nvSpPr>
        <p:spPr>
          <a:xfrm>
            <a:off x="910725" y="10748214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9" name="Tijdelijke aanduiding voor tekst 11">
            <a:extLst>
              <a:ext uri="{FF2B5EF4-FFF2-40B4-BE49-F238E27FC236}">
                <a16:creationId xmlns:a16="http://schemas.microsoft.com/office/drawing/2014/main" id="{F93A3ABB-7403-25A7-DB2D-37EE950BB3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6333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Ruimte voor tekst.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15" name="Afgeronde rechthoek">
            <a:extLst>
              <a:ext uri="{FF2B5EF4-FFF2-40B4-BE49-F238E27FC236}">
                <a16:creationId xmlns:a16="http://schemas.microsoft.com/office/drawing/2014/main" id="{2169CA50-1480-213A-772B-42FE8D8E9407}"/>
              </a:ext>
            </a:extLst>
          </p:cNvPr>
          <p:cNvSpPr/>
          <p:nvPr userDrawn="1"/>
        </p:nvSpPr>
        <p:spPr>
          <a:xfrm>
            <a:off x="5548155" y="10748213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6" name="Afgeronde rechthoek">
            <a:extLst>
              <a:ext uri="{FF2B5EF4-FFF2-40B4-BE49-F238E27FC236}">
                <a16:creationId xmlns:a16="http://schemas.microsoft.com/office/drawing/2014/main" id="{62314924-3217-F330-B8B6-38651BC520FF}"/>
              </a:ext>
            </a:extLst>
          </p:cNvPr>
          <p:cNvSpPr/>
          <p:nvPr userDrawn="1"/>
        </p:nvSpPr>
        <p:spPr>
          <a:xfrm>
            <a:off x="10160185" y="10748212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7" name="Afgeronde rechthoek">
            <a:extLst>
              <a:ext uri="{FF2B5EF4-FFF2-40B4-BE49-F238E27FC236}">
                <a16:creationId xmlns:a16="http://schemas.microsoft.com/office/drawing/2014/main" id="{08455E97-1368-5B4A-6D75-AAB24142B169}"/>
              </a:ext>
            </a:extLst>
          </p:cNvPr>
          <p:cNvSpPr/>
          <p:nvPr userDrawn="1"/>
        </p:nvSpPr>
        <p:spPr>
          <a:xfrm>
            <a:off x="14772215" y="10748211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8" name="Afgeronde rechthoek">
            <a:extLst>
              <a:ext uri="{FF2B5EF4-FFF2-40B4-BE49-F238E27FC236}">
                <a16:creationId xmlns:a16="http://schemas.microsoft.com/office/drawing/2014/main" id="{89B8E2A1-A590-179B-0757-673FA2A2F8EE}"/>
              </a:ext>
            </a:extLst>
          </p:cNvPr>
          <p:cNvSpPr/>
          <p:nvPr userDrawn="1"/>
        </p:nvSpPr>
        <p:spPr>
          <a:xfrm>
            <a:off x="19384245" y="10748210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0" name="Tijdelijke aanduiding voor tekst 11">
            <a:extLst>
              <a:ext uri="{FF2B5EF4-FFF2-40B4-BE49-F238E27FC236}">
                <a16:creationId xmlns:a16="http://schemas.microsoft.com/office/drawing/2014/main" id="{FDBE0C9D-F133-6426-7250-6E1D599746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13762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Ruimte voor tekst.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504F0F08-C983-6D48-03FA-204223C69F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25791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Ruimte voor tekst.</a:t>
            </a:r>
          </a:p>
        </p:txBody>
      </p:sp>
      <p:sp>
        <p:nvSpPr>
          <p:cNvPr id="27" name="Tijdelijke aanduiding voor tekst 11">
            <a:extLst>
              <a:ext uri="{FF2B5EF4-FFF2-40B4-BE49-F238E27FC236}">
                <a16:creationId xmlns:a16="http://schemas.microsoft.com/office/drawing/2014/main" id="{7AEAEC8E-CC54-299B-B5BC-0F42D8DFF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037820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Ruimte voor tekst.</a:t>
            </a:r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A0C10A00-831F-3F83-A666-F95062826A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649848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Ruimte voor tekst.</a:t>
            </a:r>
          </a:p>
        </p:txBody>
      </p:sp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982EEDF4-C72D-0ACE-124B-6BAA04B4DC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22479000" cy="2133600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36CF341-6BD9-A5C2-0F4F-53D5B1B12B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98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kader met vijf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24" name="Afgeronde rechthoek">
            <a:extLst>
              <a:ext uri="{FF2B5EF4-FFF2-40B4-BE49-F238E27FC236}">
                <a16:creationId xmlns:a16="http://schemas.microsoft.com/office/drawing/2014/main" id="{0B0894DC-753E-767A-8272-C13B6388ABB3}"/>
              </a:ext>
            </a:extLst>
          </p:cNvPr>
          <p:cNvSpPr/>
          <p:nvPr userDrawn="1"/>
        </p:nvSpPr>
        <p:spPr>
          <a:xfrm>
            <a:off x="910725" y="9501811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9" name="Tijdelijke aanduiding voor tekst 11">
            <a:extLst>
              <a:ext uri="{FF2B5EF4-FFF2-40B4-BE49-F238E27FC236}">
                <a16:creationId xmlns:a16="http://schemas.microsoft.com/office/drawing/2014/main" id="{F93A3ABB-7403-25A7-DB2D-37EE950BB3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6333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15" name="Afgeronde rechthoek">
            <a:extLst>
              <a:ext uri="{FF2B5EF4-FFF2-40B4-BE49-F238E27FC236}">
                <a16:creationId xmlns:a16="http://schemas.microsoft.com/office/drawing/2014/main" id="{2169CA50-1480-213A-772B-42FE8D8E9407}"/>
              </a:ext>
            </a:extLst>
          </p:cNvPr>
          <p:cNvSpPr/>
          <p:nvPr userDrawn="1"/>
        </p:nvSpPr>
        <p:spPr>
          <a:xfrm>
            <a:off x="5548155" y="9501810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6" name="Afgeronde rechthoek">
            <a:extLst>
              <a:ext uri="{FF2B5EF4-FFF2-40B4-BE49-F238E27FC236}">
                <a16:creationId xmlns:a16="http://schemas.microsoft.com/office/drawing/2014/main" id="{62314924-3217-F330-B8B6-38651BC520FF}"/>
              </a:ext>
            </a:extLst>
          </p:cNvPr>
          <p:cNvSpPr/>
          <p:nvPr userDrawn="1"/>
        </p:nvSpPr>
        <p:spPr>
          <a:xfrm>
            <a:off x="10160185" y="9501809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7" name="Afgeronde rechthoek">
            <a:extLst>
              <a:ext uri="{FF2B5EF4-FFF2-40B4-BE49-F238E27FC236}">
                <a16:creationId xmlns:a16="http://schemas.microsoft.com/office/drawing/2014/main" id="{08455E97-1368-5B4A-6D75-AAB24142B169}"/>
              </a:ext>
            </a:extLst>
          </p:cNvPr>
          <p:cNvSpPr/>
          <p:nvPr userDrawn="1"/>
        </p:nvSpPr>
        <p:spPr>
          <a:xfrm>
            <a:off x="14772215" y="9501808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8" name="Afgeronde rechthoek">
            <a:extLst>
              <a:ext uri="{FF2B5EF4-FFF2-40B4-BE49-F238E27FC236}">
                <a16:creationId xmlns:a16="http://schemas.microsoft.com/office/drawing/2014/main" id="{89B8E2A1-A590-179B-0757-673FA2A2F8EE}"/>
              </a:ext>
            </a:extLst>
          </p:cNvPr>
          <p:cNvSpPr/>
          <p:nvPr userDrawn="1"/>
        </p:nvSpPr>
        <p:spPr>
          <a:xfrm>
            <a:off x="19384245" y="9501807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0" name="Tijdelijke aanduiding voor tekst 11">
            <a:extLst>
              <a:ext uri="{FF2B5EF4-FFF2-40B4-BE49-F238E27FC236}">
                <a16:creationId xmlns:a16="http://schemas.microsoft.com/office/drawing/2014/main" id="{FDBE0C9D-F133-6426-7250-6E1D599746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13762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504F0F08-C983-6D48-03FA-204223C69F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25791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7" name="Tijdelijke aanduiding voor tekst 11">
            <a:extLst>
              <a:ext uri="{FF2B5EF4-FFF2-40B4-BE49-F238E27FC236}">
                <a16:creationId xmlns:a16="http://schemas.microsoft.com/office/drawing/2014/main" id="{7AEAEC8E-CC54-299B-B5BC-0F42D8DFF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037820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A0C10A00-831F-3F83-A666-F95062826A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649848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639329A3-5C7A-09D4-5B8A-F9084BB4B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199"/>
            <a:ext cx="22479000" cy="280773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AF98854D-8F43-A2CE-2B1B-B0ADDC16554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10721" y="6431462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900268C1-DD14-6D6E-272C-556225117CF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548154" y="6431462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4C7E959F-BC61-87C7-F517-4284FD075AF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158160" y="6431462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1DCCA19A-1A06-F5D5-A3B2-83CD72C307E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4768165" y="6430814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8D1A1E5C-9022-89AA-7D0E-E4A1055D070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405600" y="6431462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37D90FF-274C-F2C7-7222-B98F53DE99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89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kleurd tekst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">
            <a:extLst>
              <a:ext uri="{FF2B5EF4-FFF2-40B4-BE49-F238E27FC236}">
                <a16:creationId xmlns:a16="http://schemas.microsoft.com/office/drawing/2014/main" id="{FAAB8258-28DB-08A0-170E-1A93A25991B4}"/>
              </a:ext>
            </a:extLst>
          </p:cNvPr>
          <p:cNvSpPr/>
          <p:nvPr userDrawn="1"/>
        </p:nvSpPr>
        <p:spPr>
          <a:xfrm>
            <a:off x="12521511" y="4622800"/>
            <a:ext cx="10909988" cy="771852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4425D06-DEF5-502B-F057-AEDF320CE00D}"/>
              </a:ext>
            </a:extLst>
          </p:cNvPr>
          <p:cNvSpPr/>
          <p:nvPr userDrawn="1"/>
        </p:nvSpPr>
        <p:spPr>
          <a:xfrm>
            <a:off x="12521511" y="3766482"/>
            <a:ext cx="10909988" cy="59503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bsolut Standard" panose="02000503030000020003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D00E9198-2D65-A555-9563-CCDA54363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9" name="Tijdelijke aanduiding voor tekst 11">
            <a:extLst>
              <a:ext uri="{FF2B5EF4-FFF2-40B4-BE49-F238E27FC236}">
                <a16:creationId xmlns:a16="http://schemas.microsoft.com/office/drawing/2014/main" id="{239F83EE-A01B-BB7C-B639-BA388347E1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07365" y="5006069"/>
            <a:ext cx="10112883" cy="6845037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83FA2B2-5182-B6C8-D870-2503979C0496}"/>
              </a:ext>
            </a:extLst>
          </p:cNvPr>
          <p:cNvSpPr/>
          <p:nvPr userDrawn="1"/>
        </p:nvSpPr>
        <p:spPr>
          <a:xfrm>
            <a:off x="12521510" y="4053562"/>
            <a:ext cx="10909987" cy="59503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bsolut Standard" panose="02000503030000020003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38148A13-4E6D-2830-D2A9-D13265E6C3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789152" y="3695700"/>
            <a:ext cx="9248648" cy="736600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35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een subtitel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921939-BC81-9DAE-7B6D-A8EAF813DD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711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Rechte verbindingslijn 117">
            <a:extLst>
              <a:ext uri="{FF2B5EF4-FFF2-40B4-BE49-F238E27FC236}">
                <a16:creationId xmlns:a16="http://schemas.microsoft.com/office/drawing/2014/main" id="{E05757D0-8437-37EC-9728-EF32A34A396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4132" y="2437757"/>
            <a:ext cx="0" cy="47485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Rechte verbindingslijn 118">
            <a:extLst>
              <a:ext uri="{FF2B5EF4-FFF2-40B4-BE49-F238E27FC236}">
                <a16:creationId xmlns:a16="http://schemas.microsoft.com/office/drawing/2014/main" id="{B2AFCF6D-DE77-8A6D-D530-479370516E2F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15676" y="2438436"/>
            <a:ext cx="0" cy="47417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Rechte verbindingslijn 120">
            <a:extLst>
              <a:ext uri="{FF2B5EF4-FFF2-40B4-BE49-F238E27FC236}">
                <a16:creationId xmlns:a16="http://schemas.microsoft.com/office/drawing/2014/main" id="{57B6689F-C4D6-A750-7C12-8D5355AF1AE9}"/>
              </a:ext>
            </a:extLst>
          </p:cNvPr>
          <p:cNvCxnSpPr>
            <a:cxnSpLocks/>
          </p:cNvCxnSpPr>
          <p:nvPr userDrawn="1"/>
        </p:nvCxnSpPr>
        <p:spPr>
          <a:xfrm flipV="1">
            <a:off x="19744427" y="2438455"/>
            <a:ext cx="0" cy="47415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Afgeronde rechthoek">
            <a:extLst>
              <a:ext uri="{FF2B5EF4-FFF2-40B4-BE49-F238E27FC236}">
                <a16:creationId xmlns:a16="http://schemas.microsoft.com/office/drawing/2014/main" id="{81136480-C7D3-F2EB-A780-B44FB4657118}"/>
              </a:ext>
            </a:extLst>
          </p:cNvPr>
          <p:cNvSpPr/>
          <p:nvPr userDrawn="1"/>
        </p:nvSpPr>
        <p:spPr>
          <a:xfrm>
            <a:off x="16130912" y="3581153"/>
            <a:ext cx="7300588" cy="799631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97" name="Afgeronde rechthoek">
            <a:extLst>
              <a:ext uri="{FF2B5EF4-FFF2-40B4-BE49-F238E27FC236}">
                <a16:creationId xmlns:a16="http://schemas.microsoft.com/office/drawing/2014/main" id="{21D68AD3-1422-1C46-2324-2D03E8FDCEA9}"/>
              </a:ext>
            </a:extLst>
          </p:cNvPr>
          <p:cNvSpPr/>
          <p:nvPr userDrawn="1"/>
        </p:nvSpPr>
        <p:spPr>
          <a:xfrm>
            <a:off x="910724" y="3583859"/>
            <a:ext cx="7300588" cy="799489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solidFill>
                <a:schemeClr val="accent1"/>
              </a:solidFill>
              <a:latin typeface="Absolut Standard" panose="02000503030000020003" charset="0"/>
            </a:endParaRPr>
          </a:p>
        </p:txBody>
      </p:sp>
      <p:sp>
        <p:nvSpPr>
          <p:cNvPr id="109" name="Afgeronde rechthoek">
            <a:extLst>
              <a:ext uri="{FF2B5EF4-FFF2-40B4-BE49-F238E27FC236}">
                <a16:creationId xmlns:a16="http://schemas.microsoft.com/office/drawing/2014/main" id="{393AD873-2168-9808-84CA-F89BABFDB55B}"/>
              </a:ext>
            </a:extLst>
          </p:cNvPr>
          <p:cNvSpPr/>
          <p:nvPr userDrawn="1"/>
        </p:nvSpPr>
        <p:spPr>
          <a:xfrm>
            <a:off x="8523417" y="3583859"/>
            <a:ext cx="7132342" cy="799489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111" name="Tijdelijke aanduiding voor tekst 11">
            <a:extLst>
              <a:ext uri="{FF2B5EF4-FFF2-40B4-BE49-F238E27FC236}">
                <a16:creationId xmlns:a16="http://schemas.microsoft.com/office/drawing/2014/main" id="{7834CE36-14F8-557C-2008-074CDDA62F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758033"/>
            <a:ext cx="22479000" cy="493326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500" b="0" i="0">
                <a:solidFill>
                  <a:schemeClr val="tx2">
                    <a:lumMod val="10000"/>
                  </a:schemeClr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14" name="Tijdelijke aanduiding voor tekst 11">
            <a:extLst>
              <a:ext uri="{FF2B5EF4-FFF2-40B4-BE49-F238E27FC236}">
                <a16:creationId xmlns:a16="http://schemas.microsoft.com/office/drawing/2014/main" id="{F716B64C-F5C9-E578-E4E9-433A9E7441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498" y="1782964"/>
            <a:ext cx="7258814" cy="493326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5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115" name="Tijdelijke aanduiding voor tekst 11">
            <a:extLst>
              <a:ext uri="{FF2B5EF4-FFF2-40B4-BE49-F238E27FC236}">
                <a16:creationId xmlns:a16="http://schemas.microsoft.com/office/drawing/2014/main" id="{6195A21E-0627-90DD-6D94-CEBACFF6ED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23417" y="1788867"/>
            <a:ext cx="7300588" cy="493326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5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116" name="Tijdelijke aanduiding voor tekst 11">
            <a:extLst>
              <a:ext uri="{FF2B5EF4-FFF2-40B4-BE49-F238E27FC236}">
                <a16:creationId xmlns:a16="http://schemas.microsoft.com/office/drawing/2014/main" id="{C664BE12-E4CB-296F-7997-185A5723F3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130910" y="1784602"/>
            <a:ext cx="7300588" cy="493326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5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cxnSp>
        <p:nvCxnSpPr>
          <p:cNvPr id="117" name="Rechte verbindingslijn 116">
            <a:extLst>
              <a:ext uri="{FF2B5EF4-FFF2-40B4-BE49-F238E27FC236}">
                <a16:creationId xmlns:a16="http://schemas.microsoft.com/office/drawing/2014/main" id="{5F8EFDF6-8372-784A-8310-309EC2C9F5B4}"/>
              </a:ext>
            </a:extLst>
          </p:cNvPr>
          <p:cNvCxnSpPr>
            <a:cxnSpLocks/>
          </p:cNvCxnSpPr>
          <p:nvPr userDrawn="1"/>
        </p:nvCxnSpPr>
        <p:spPr>
          <a:xfrm flipV="1">
            <a:off x="910724" y="2449532"/>
            <a:ext cx="22520774" cy="252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ijdelijke aanduiding voor tekst 11">
            <a:extLst>
              <a:ext uri="{FF2B5EF4-FFF2-40B4-BE49-F238E27FC236}">
                <a16:creationId xmlns:a16="http://schemas.microsoft.com/office/drawing/2014/main" id="{1624CA68-440D-BF38-1730-040CB31495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237" y="3907750"/>
            <a:ext cx="7008799" cy="696333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1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34" name="Tijdelijke aanduiding voor tekst 11">
            <a:extLst>
              <a:ext uri="{FF2B5EF4-FFF2-40B4-BE49-F238E27FC236}">
                <a16:creationId xmlns:a16="http://schemas.microsoft.com/office/drawing/2014/main" id="{231B6D0D-57FD-589E-35F3-BE4C84B5B7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46960" y="3900452"/>
            <a:ext cx="7008799" cy="696333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1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36" name="Tijdelijke aanduiding voor tekst 11">
            <a:extLst>
              <a:ext uri="{FF2B5EF4-FFF2-40B4-BE49-F238E27FC236}">
                <a16:creationId xmlns:a16="http://schemas.microsoft.com/office/drawing/2014/main" id="{4C74F5BB-0AFB-7A0C-4FF0-F7A8EEB36F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256004" y="3894446"/>
            <a:ext cx="7008799" cy="696333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1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27218E7A-CC35-DB80-3138-44AAF61BA0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237470" y="3483156"/>
            <a:ext cx="0" cy="512268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Rechte verbindingslijn 169">
            <a:extLst>
              <a:ext uri="{FF2B5EF4-FFF2-40B4-BE49-F238E27FC236}">
                <a16:creationId xmlns:a16="http://schemas.microsoft.com/office/drawing/2014/main" id="{A266003B-3A82-FE4C-B044-E72A34D32F5A}"/>
              </a:ext>
            </a:extLst>
          </p:cNvPr>
          <p:cNvCxnSpPr>
            <a:cxnSpLocks/>
            <a:stCxn id="175" idx="1"/>
          </p:cNvCxnSpPr>
          <p:nvPr userDrawn="1"/>
        </p:nvCxnSpPr>
        <p:spPr>
          <a:xfrm flipH="1">
            <a:off x="1237470" y="551266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Afgeronde rechthoek">
            <a:extLst>
              <a:ext uri="{FF2B5EF4-FFF2-40B4-BE49-F238E27FC236}">
                <a16:creationId xmlns:a16="http://schemas.microsoft.com/office/drawing/2014/main" id="{B6DA0D40-844A-43EE-7ACC-CCBF686DA133}"/>
              </a:ext>
            </a:extLst>
          </p:cNvPr>
          <p:cNvSpPr/>
          <p:nvPr userDrawn="1"/>
        </p:nvSpPr>
        <p:spPr>
          <a:xfrm>
            <a:off x="1474838" y="527612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176" name="Rechte verbindingslijn 175">
            <a:extLst>
              <a:ext uri="{FF2B5EF4-FFF2-40B4-BE49-F238E27FC236}">
                <a16:creationId xmlns:a16="http://schemas.microsoft.com/office/drawing/2014/main" id="{8D44FA46-9805-D541-453F-119C97E64F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237470" y="6547091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Afgeronde rechthoek">
            <a:extLst>
              <a:ext uri="{FF2B5EF4-FFF2-40B4-BE49-F238E27FC236}">
                <a16:creationId xmlns:a16="http://schemas.microsoft.com/office/drawing/2014/main" id="{8B63F3A3-16D0-3012-4A2B-3B0E8CAE7995}"/>
              </a:ext>
            </a:extLst>
          </p:cNvPr>
          <p:cNvSpPr/>
          <p:nvPr userDrawn="1"/>
        </p:nvSpPr>
        <p:spPr>
          <a:xfrm>
            <a:off x="1474838" y="631055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178" name="Rechte verbindingslijn 177">
            <a:extLst>
              <a:ext uri="{FF2B5EF4-FFF2-40B4-BE49-F238E27FC236}">
                <a16:creationId xmlns:a16="http://schemas.microsoft.com/office/drawing/2014/main" id="{78253F38-DF78-97AA-9646-79B411656CEF}"/>
              </a:ext>
            </a:extLst>
          </p:cNvPr>
          <p:cNvCxnSpPr>
            <a:cxnSpLocks/>
            <a:stCxn id="179" idx="1"/>
          </p:cNvCxnSpPr>
          <p:nvPr userDrawn="1"/>
        </p:nvCxnSpPr>
        <p:spPr>
          <a:xfrm flipH="1">
            <a:off x="1237470" y="757082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Afgeronde rechthoek">
            <a:extLst>
              <a:ext uri="{FF2B5EF4-FFF2-40B4-BE49-F238E27FC236}">
                <a16:creationId xmlns:a16="http://schemas.microsoft.com/office/drawing/2014/main" id="{0748D04F-833F-0DFF-674C-E0E67E9F11D0}"/>
              </a:ext>
            </a:extLst>
          </p:cNvPr>
          <p:cNvSpPr/>
          <p:nvPr userDrawn="1"/>
        </p:nvSpPr>
        <p:spPr>
          <a:xfrm>
            <a:off x="1474838" y="733428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180" name="Rechte verbindingslijn 179">
            <a:extLst>
              <a:ext uri="{FF2B5EF4-FFF2-40B4-BE49-F238E27FC236}">
                <a16:creationId xmlns:a16="http://schemas.microsoft.com/office/drawing/2014/main" id="{70ED252B-D841-07E8-3466-88C655357D80}"/>
              </a:ext>
            </a:extLst>
          </p:cNvPr>
          <p:cNvCxnSpPr>
            <a:cxnSpLocks/>
            <a:stCxn id="181" idx="1"/>
          </p:cNvCxnSpPr>
          <p:nvPr userDrawn="1"/>
        </p:nvCxnSpPr>
        <p:spPr>
          <a:xfrm flipH="1">
            <a:off x="1237470" y="8594549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Afgeronde rechthoek">
            <a:extLst>
              <a:ext uri="{FF2B5EF4-FFF2-40B4-BE49-F238E27FC236}">
                <a16:creationId xmlns:a16="http://schemas.microsoft.com/office/drawing/2014/main" id="{4E9153B3-7EE9-E3CD-597E-1AF625281DAE}"/>
              </a:ext>
            </a:extLst>
          </p:cNvPr>
          <p:cNvSpPr/>
          <p:nvPr userDrawn="1"/>
        </p:nvSpPr>
        <p:spPr>
          <a:xfrm>
            <a:off x="1474838" y="8358015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82" name="Tijdelijke aanduiding voor tekst 11">
            <a:extLst>
              <a:ext uri="{FF2B5EF4-FFF2-40B4-BE49-F238E27FC236}">
                <a16:creationId xmlns:a16="http://schemas.microsoft.com/office/drawing/2014/main" id="{2F26757A-6ACC-3CF3-03E0-802262A6B3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00869" y="528221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183" name="Tijdelijke aanduiding voor tekst 11">
            <a:extLst>
              <a:ext uri="{FF2B5EF4-FFF2-40B4-BE49-F238E27FC236}">
                <a16:creationId xmlns:a16="http://schemas.microsoft.com/office/drawing/2014/main" id="{B5325F61-DCED-1201-7295-BCA542C7F88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00869" y="6321963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184" name="Tijdelijke aanduiding voor tekst 11">
            <a:extLst>
              <a:ext uri="{FF2B5EF4-FFF2-40B4-BE49-F238E27FC236}">
                <a16:creationId xmlns:a16="http://schemas.microsoft.com/office/drawing/2014/main" id="{320C57AC-18E5-667E-B7A5-DF2B479CF7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00868" y="7345692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185" name="Tijdelijke aanduiding voor tekst 11">
            <a:extLst>
              <a:ext uri="{FF2B5EF4-FFF2-40B4-BE49-F238E27FC236}">
                <a16:creationId xmlns:a16="http://schemas.microsoft.com/office/drawing/2014/main" id="{EBF6960D-B290-7E22-B86F-787209E44C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96498" y="836565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187" name="Tijdelijke aanduiding voor tekst 11">
            <a:extLst>
              <a:ext uri="{FF2B5EF4-FFF2-40B4-BE49-F238E27FC236}">
                <a16:creationId xmlns:a16="http://schemas.microsoft.com/office/drawing/2014/main" id="{FDDACC7A-98C1-76B7-34AE-7600E1AE599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12114" y="5144127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189" name="Tijdelijke aanduiding voor tekst 11">
            <a:extLst>
              <a:ext uri="{FF2B5EF4-FFF2-40B4-BE49-F238E27FC236}">
                <a16:creationId xmlns:a16="http://schemas.microsoft.com/office/drawing/2014/main" id="{75286F99-FE03-E162-2C80-8AB832A013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12114" y="6174403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190" name="Tijdelijke aanduiding voor tekst 11">
            <a:extLst>
              <a:ext uri="{FF2B5EF4-FFF2-40B4-BE49-F238E27FC236}">
                <a16:creationId xmlns:a16="http://schemas.microsoft.com/office/drawing/2014/main" id="{3E7A037A-BE23-98C9-F61E-DBBDA61CFC2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12114" y="7205116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191" name="Tijdelijke aanduiding voor tekst 11">
            <a:extLst>
              <a:ext uri="{FF2B5EF4-FFF2-40B4-BE49-F238E27FC236}">
                <a16:creationId xmlns:a16="http://schemas.microsoft.com/office/drawing/2014/main" id="{9A41965A-1CF5-4DAB-91D0-C77B9728C46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12114" y="8235391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cxnSp>
        <p:nvCxnSpPr>
          <p:cNvPr id="196" name="Rechte verbindingslijn 195">
            <a:extLst>
              <a:ext uri="{FF2B5EF4-FFF2-40B4-BE49-F238E27FC236}">
                <a16:creationId xmlns:a16="http://schemas.microsoft.com/office/drawing/2014/main" id="{829EC335-5405-4E08-DD3A-2713300F9019}"/>
              </a:ext>
            </a:extLst>
          </p:cNvPr>
          <p:cNvCxnSpPr>
            <a:cxnSpLocks/>
          </p:cNvCxnSpPr>
          <p:nvPr userDrawn="1"/>
        </p:nvCxnSpPr>
        <p:spPr>
          <a:xfrm flipV="1">
            <a:off x="8810258" y="3357208"/>
            <a:ext cx="0" cy="731026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Rechte verbindingslijn 196">
            <a:extLst>
              <a:ext uri="{FF2B5EF4-FFF2-40B4-BE49-F238E27FC236}">
                <a16:creationId xmlns:a16="http://schemas.microsoft.com/office/drawing/2014/main" id="{30EE8855-8E1B-C597-56A3-FA50DDBD5977}"/>
              </a:ext>
            </a:extLst>
          </p:cNvPr>
          <p:cNvCxnSpPr>
            <a:cxnSpLocks/>
            <a:stCxn id="198" idx="1"/>
          </p:cNvCxnSpPr>
          <p:nvPr userDrawn="1"/>
        </p:nvCxnSpPr>
        <p:spPr>
          <a:xfrm flipH="1">
            <a:off x="8826206" y="551266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Afgeronde rechthoek">
            <a:extLst>
              <a:ext uri="{FF2B5EF4-FFF2-40B4-BE49-F238E27FC236}">
                <a16:creationId xmlns:a16="http://schemas.microsoft.com/office/drawing/2014/main" id="{4C393A69-8382-5633-EA79-06A6F8D0582C}"/>
              </a:ext>
            </a:extLst>
          </p:cNvPr>
          <p:cNvSpPr/>
          <p:nvPr userDrawn="1"/>
        </p:nvSpPr>
        <p:spPr>
          <a:xfrm>
            <a:off x="9063574" y="527612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199" name="Rechte verbindingslijn 198">
            <a:extLst>
              <a:ext uri="{FF2B5EF4-FFF2-40B4-BE49-F238E27FC236}">
                <a16:creationId xmlns:a16="http://schemas.microsoft.com/office/drawing/2014/main" id="{17EACB04-D6DA-DCBB-7070-44F4A3E9B79C}"/>
              </a:ext>
            </a:extLst>
          </p:cNvPr>
          <p:cNvCxnSpPr>
            <a:cxnSpLocks/>
            <a:stCxn id="200" idx="1"/>
          </p:cNvCxnSpPr>
          <p:nvPr userDrawn="1"/>
        </p:nvCxnSpPr>
        <p:spPr>
          <a:xfrm flipH="1">
            <a:off x="8826206" y="6547091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Afgeronde rechthoek">
            <a:extLst>
              <a:ext uri="{FF2B5EF4-FFF2-40B4-BE49-F238E27FC236}">
                <a16:creationId xmlns:a16="http://schemas.microsoft.com/office/drawing/2014/main" id="{26455C88-E026-9E4F-3F0D-02AA481D5101}"/>
              </a:ext>
            </a:extLst>
          </p:cNvPr>
          <p:cNvSpPr/>
          <p:nvPr userDrawn="1"/>
        </p:nvSpPr>
        <p:spPr>
          <a:xfrm>
            <a:off x="9063574" y="631055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01" name="Rechte verbindingslijn 200">
            <a:extLst>
              <a:ext uri="{FF2B5EF4-FFF2-40B4-BE49-F238E27FC236}">
                <a16:creationId xmlns:a16="http://schemas.microsoft.com/office/drawing/2014/main" id="{2DC5C9A4-FDB0-CEDC-6C4C-B2AD4BDC03AE}"/>
              </a:ext>
            </a:extLst>
          </p:cNvPr>
          <p:cNvCxnSpPr>
            <a:cxnSpLocks/>
          </p:cNvCxnSpPr>
          <p:nvPr userDrawn="1"/>
        </p:nvCxnSpPr>
        <p:spPr>
          <a:xfrm flipH="1">
            <a:off x="8826206" y="757082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2" name="Afgeronde rechthoek">
            <a:extLst>
              <a:ext uri="{FF2B5EF4-FFF2-40B4-BE49-F238E27FC236}">
                <a16:creationId xmlns:a16="http://schemas.microsoft.com/office/drawing/2014/main" id="{78328CA0-0BBA-6152-9F0E-EADBC241B19E}"/>
              </a:ext>
            </a:extLst>
          </p:cNvPr>
          <p:cNvSpPr/>
          <p:nvPr userDrawn="1"/>
        </p:nvSpPr>
        <p:spPr>
          <a:xfrm>
            <a:off x="9063574" y="733428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03" name="Rechte verbindingslijn 202">
            <a:extLst>
              <a:ext uri="{FF2B5EF4-FFF2-40B4-BE49-F238E27FC236}">
                <a16:creationId xmlns:a16="http://schemas.microsoft.com/office/drawing/2014/main" id="{BD11DF34-EBD4-84E7-ED76-DAC3DE5EA20D}"/>
              </a:ext>
            </a:extLst>
          </p:cNvPr>
          <p:cNvCxnSpPr>
            <a:cxnSpLocks/>
            <a:stCxn id="204" idx="1"/>
          </p:cNvCxnSpPr>
          <p:nvPr userDrawn="1"/>
        </p:nvCxnSpPr>
        <p:spPr>
          <a:xfrm flipH="1">
            <a:off x="8826206" y="8594549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Afgeronde rechthoek">
            <a:extLst>
              <a:ext uri="{FF2B5EF4-FFF2-40B4-BE49-F238E27FC236}">
                <a16:creationId xmlns:a16="http://schemas.microsoft.com/office/drawing/2014/main" id="{8159D9BC-0245-A81A-DEDC-CAEAE32FFCF4}"/>
              </a:ext>
            </a:extLst>
          </p:cNvPr>
          <p:cNvSpPr/>
          <p:nvPr userDrawn="1"/>
        </p:nvSpPr>
        <p:spPr>
          <a:xfrm>
            <a:off x="9063574" y="8358015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05" name="Tijdelijke aanduiding voor tekst 11">
            <a:extLst>
              <a:ext uri="{FF2B5EF4-FFF2-40B4-BE49-F238E27FC236}">
                <a16:creationId xmlns:a16="http://schemas.microsoft.com/office/drawing/2014/main" id="{70217D1F-8547-84DA-300E-D379F37839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89605" y="528221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206" name="Tijdelijke aanduiding voor tekst 11">
            <a:extLst>
              <a:ext uri="{FF2B5EF4-FFF2-40B4-BE49-F238E27FC236}">
                <a16:creationId xmlns:a16="http://schemas.microsoft.com/office/drawing/2014/main" id="{52B4A088-EEA9-FFF8-F7CA-FC1773CFF89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89605" y="6321963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207" name="Tijdelijke aanduiding voor tekst 11">
            <a:extLst>
              <a:ext uri="{FF2B5EF4-FFF2-40B4-BE49-F238E27FC236}">
                <a16:creationId xmlns:a16="http://schemas.microsoft.com/office/drawing/2014/main" id="{D759B968-95BE-8E03-D246-6BF3CA08396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89604" y="7345692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208" name="Tijdelijke aanduiding voor tekst 11">
            <a:extLst>
              <a:ext uri="{FF2B5EF4-FFF2-40B4-BE49-F238E27FC236}">
                <a16:creationId xmlns:a16="http://schemas.microsoft.com/office/drawing/2014/main" id="{E9557E1E-7ADF-CEDE-5B9A-F3A7A572C68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85234" y="836565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209" name="Tijdelijke aanduiding voor tekst 11">
            <a:extLst>
              <a:ext uri="{FF2B5EF4-FFF2-40B4-BE49-F238E27FC236}">
                <a16:creationId xmlns:a16="http://schemas.microsoft.com/office/drawing/2014/main" id="{AF44CD10-4026-DF5C-2CEB-079F5024F5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00850" y="5144127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210" name="Tijdelijke aanduiding voor tekst 11">
            <a:extLst>
              <a:ext uri="{FF2B5EF4-FFF2-40B4-BE49-F238E27FC236}">
                <a16:creationId xmlns:a16="http://schemas.microsoft.com/office/drawing/2014/main" id="{7153E5ED-CB80-EFE9-7270-E6A656C394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00850" y="6174402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211" name="Tijdelijke aanduiding voor tekst 11">
            <a:extLst>
              <a:ext uri="{FF2B5EF4-FFF2-40B4-BE49-F238E27FC236}">
                <a16:creationId xmlns:a16="http://schemas.microsoft.com/office/drawing/2014/main" id="{F324D0CE-C466-690F-0ECB-320FE488CF6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300850" y="7205115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212" name="Tijdelijke aanduiding voor tekst 11">
            <a:extLst>
              <a:ext uri="{FF2B5EF4-FFF2-40B4-BE49-F238E27FC236}">
                <a16:creationId xmlns:a16="http://schemas.microsoft.com/office/drawing/2014/main" id="{DC712DBA-287C-BF65-B412-B23944D4886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300850" y="8235391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217" name="Afgeronde rechthoek">
            <a:extLst>
              <a:ext uri="{FF2B5EF4-FFF2-40B4-BE49-F238E27FC236}">
                <a16:creationId xmlns:a16="http://schemas.microsoft.com/office/drawing/2014/main" id="{0A1F9D06-DFAF-8CBC-DE65-06AB93F4B027}"/>
              </a:ext>
            </a:extLst>
          </p:cNvPr>
          <p:cNvSpPr/>
          <p:nvPr userDrawn="1"/>
        </p:nvSpPr>
        <p:spPr>
          <a:xfrm>
            <a:off x="9063574" y="9381744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18" name="Tijdelijke aanduiding voor tekst 11">
            <a:extLst>
              <a:ext uri="{FF2B5EF4-FFF2-40B4-BE49-F238E27FC236}">
                <a16:creationId xmlns:a16="http://schemas.microsoft.com/office/drawing/2014/main" id="{AC26D31E-F601-4C90-D481-CD2C449FA81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85234" y="9389387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219" name="Tijdelijke aanduiding voor tekst 11">
            <a:extLst>
              <a:ext uri="{FF2B5EF4-FFF2-40B4-BE49-F238E27FC236}">
                <a16:creationId xmlns:a16="http://schemas.microsoft.com/office/drawing/2014/main" id="{E3411389-511C-2154-B474-18AF4EC5B5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2300850" y="9259120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220" name="Afgeronde rechthoek">
            <a:extLst>
              <a:ext uri="{FF2B5EF4-FFF2-40B4-BE49-F238E27FC236}">
                <a16:creationId xmlns:a16="http://schemas.microsoft.com/office/drawing/2014/main" id="{3C7D630E-3A39-02EF-1FDF-55AD4485A45A}"/>
              </a:ext>
            </a:extLst>
          </p:cNvPr>
          <p:cNvSpPr/>
          <p:nvPr userDrawn="1"/>
        </p:nvSpPr>
        <p:spPr>
          <a:xfrm>
            <a:off x="9063574" y="1040598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21" name="Tijdelijke aanduiding voor tekst 11">
            <a:extLst>
              <a:ext uri="{FF2B5EF4-FFF2-40B4-BE49-F238E27FC236}">
                <a16:creationId xmlns:a16="http://schemas.microsoft.com/office/drawing/2014/main" id="{F6CA94E5-AF8D-3F32-16EA-50210E26057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85234" y="10413630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222" name="Tijdelijke aanduiding voor tekst 11">
            <a:extLst>
              <a:ext uri="{FF2B5EF4-FFF2-40B4-BE49-F238E27FC236}">
                <a16:creationId xmlns:a16="http://schemas.microsoft.com/office/drawing/2014/main" id="{71C2D7AF-23BB-B681-382A-545ACF21153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2300850" y="10283364"/>
            <a:ext cx="3354909" cy="721947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cxnSp>
        <p:nvCxnSpPr>
          <p:cNvPr id="223" name="Rechte verbindingslijn 222">
            <a:extLst>
              <a:ext uri="{FF2B5EF4-FFF2-40B4-BE49-F238E27FC236}">
                <a16:creationId xmlns:a16="http://schemas.microsoft.com/office/drawing/2014/main" id="{E3012331-05A3-363D-CF8A-E6C77CBDE564}"/>
              </a:ext>
            </a:extLst>
          </p:cNvPr>
          <p:cNvCxnSpPr>
            <a:cxnSpLocks/>
            <a:stCxn id="217" idx="1"/>
          </p:cNvCxnSpPr>
          <p:nvPr userDrawn="1"/>
        </p:nvCxnSpPr>
        <p:spPr>
          <a:xfrm flipH="1">
            <a:off x="8826206" y="9618278"/>
            <a:ext cx="237368" cy="436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Rechte verbindingslijn 223">
            <a:extLst>
              <a:ext uri="{FF2B5EF4-FFF2-40B4-BE49-F238E27FC236}">
                <a16:creationId xmlns:a16="http://schemas.microsoft.com/office/drawing/2014/main" id="{160B0F29-5537-0834-57D4-09F6F855050D}"/>
              </a:ext>
            </a:extLst>
          </p:cNvPr>
          <p:cNvCxnSpPr>
            <a:cxnSpLocks/>
          </p:cNvCxnSpPr>
          <p:nvPr userDrawn="1"/>
        </p:nvCxnSpPr>
        <p:spPr>
          <a:xfrm flipH="1">
            <a:off x="8826206" y="1064960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Rechte verbindingslijn 228">
            <a:extLst>
              <a:ext uri="{FF2B5EF4-FFF2-40B4-BE49-F238E27FC236}">
                <a16:creationId xmlns:a16="http://schemas.microsoft.com/office/drawing/2014/main" id="{3B9E9418-7033-5948-7F05-78D8D6E2BEED}"/>
              </a:ext>
            </a:extLst>
          </p:cNvPr>
          <p:cNvCxnSpPr>
            <a:cxnSpLocks/>
          </p:cNvCxnSpPr>
          <p:nvPr userDrawn="1"/>
        </p:nvCxnSpPr>
        <p:spPr>
          <a:xfrm flipV="1">
            <a:off x="16419302" y="3381432"/>
            <a:ext cx="0" cy="728604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Rechte verbindingslijn 229">
            <a:extLst>
              <a:ext uri="{FF2B5EF4-FFF2-40B4-BE49-F238E27FC236}">
                <a16:creationId xmlns:a16="http://schemas.microsoft.com/office/drawing/2014/main" id="{8C9440CB-CBBD-7B4F-7C29-9FEFD02187C6}"/>
              </a:ext>
            </a:extLst>
          </p:cNvPr>
          <p:cNvCxnSpPr>
            <a:cxnSpLocks/>
            <a:stCxn id="231" idx="1"/>
          </p:cNvCxnSpPr>
          <p:nvPr userDrawn="1"/>
        </p:nvCxnSpPr>
        <p:spPr>
          <a:xfrm flipH="1">
            <a:off x="16435439" y="5512660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Afgeronde rechthoek">
            <a:extLst>
              <a:ext uri="{FF2B5EF4-FFF2-40B4-BE49-F238E27FC236}">
                <a16:creationId xmlns:a16="http://schemas.microsoft.com/office/drawing/2014/main" id="{6F0B1BF8-69F4-FDB4-CD61-449D66693B2F}"/>
              </a:ext>
            </a:extLst>
          </p:cNvPr>
          <p:cNvSpPr/>
          <p:nvPr userDrawn="1"/>
        </p:nvSpPr>
        <p:spPr>
          <a:xfrm>
            <a:off x="16672618" y="527612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32" name="Rechte verbindingslijn 231">
            <a:extLst>
              <a:ext uri="{FF2B5EF4-FFF2-40B4-BE49-F238E27FC236}">
                <a16:creationId xmlns:a16="http://schemas.microsoft.com/office/drawing/2014/main" id="{F83FC9CE-E013-2D40-BAAD-32B3F0351BD5}"/>
              </a:ext>
            </a:extLst>
          </p:cNvPr>
          <p:cNvCxnSpPr>
            <a:cxnSpLocks/>
            <a:stCxn id="233" idx="1"/>
          </p:cNvCxnSpPr>
          <p:nvPr userDrawn="1"/>
        </p:nvCxnSpPr>
        <p:spPr>
          <a:xfrm flipH="1">
            <a:off x="16435439" y="6547091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3" name="Afgeronde rechthoek">
            <a:extLst>
              <a:ext uri="{FF2B5EF4-FFF2-40B4-BE49-F238E27FC236}">
                <a16:creationId xmlns:a16="http://schemas.microsoft.com/office/drawing/2014/main" id="{D7A6FE84-08CA-951A-4188-845E4AF731CF}"/>
              </a:ext>
            </a:extLst>
          </p:cNvPr>
          <p:cNvSpPr/>
          <p:nvPr userDrawn="1"/>
        </p:nvSpPr>
        <p:spPr>
          <a:xfrm>
            <a:off x="16672618" y="631055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34" name="Rechte verbindingslijn 233">
            <a:extLst>
              <a:ext uri="{FF2B5EF4-FFF2-40B4-BE49-F238E27FC236}">
                <a16:creationId xmlns:a16="http://schemas.microsoft.com/office/drawing/2014/main" id="{960E8002-898A-997E-AABC-74BC2736F44B}"/>
              </a:ext>
            </a:extLst>
          </p:cNvPr>
          <p:cNvCxnSpPr>
            <a:cxnSpLocks/>
            <a:stCxn id="235" idx="1"/>
          </p:cNvCxnSpPr>
          <p:nvPr userDrawn="1"/>
        </p:nvCxnSpPr>
        <p:spPr>
          <a:xfrm flipH="1">
            <a:off x="16435439" y="7570820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" name="Afgeronde rechthoek">
            <a:extLst>
              <a:ext uri="{FF2B5EF4-FFF2-40B4-BE49-F238E27FC236}">
                <a16:creationId xmlns:a16="http://schemas.microsoft.com/office/drawing/2014/main" id="{C82D3CD6-AC4A-F9E4-CCE1-C4BD453ADB73}"/>
              </a:ext>
            </a:extLst>
          </p:cNvPr>
          <p:cNvSpPr/>
          <p:nvPr userDrawn="1"/>
        </p:nvSpPr>
        <p:spPr>
          <a:xfrm>
            <a:off x="16672618" y="733428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36" name="Rechte verbindingslijn 235">
            <a:extLst>
              <a:ext uri="{FF2B5EF4-FFF2-40B4-BE49-F238E27FC236}">
                <a16:creationId xmlns:a16="http://schemas.microsoft.com/office/drawing/2014/main" id="{142B9576-BC7C-9BB1-AD21-06954F05866B}"/>
              </a:ext>
            </a:extLst>
          </p:cNvPr>
          <p:cNvCxnSpPr>
            <a:cxnSpLocks/>
            <a:stCxn id="237" idx="1"/>
          </p:cNvCxnSpPr>
          <p:nvPr userDrawn="1"/>
        </p:nvCxnSpPr>
        <p:spPr>
          <a:xfrm flipH="1">
            <a:off x="16435439" y="8594549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Afgeronde rechthoek">
            <a:extLst>
              <a:ext uri="{FF2B5EF4-FFF2-40B4-BE49-F238E27FC236}">
                <a16:creationId xmlns:a16="http://schemas.microsoft.com/office/drawing/2014/main" id="{224B3240-10FC-D8E9-9585-AC07D74FEC0A}"/>
              </a:ext>
            </a:extLst>
          </p:cNvPr>
          <p:cNvSpPr/>
          <p:nvPr userDrawn="1"/>
        </p:nvSpPr>
        <p:spPr>
          <a:xfrm>
            <a:off x="16672618" y="8358015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38" name="Tijdelijke aanduiding voor tekst 11">
            <a:extLst>
              <a:ext uri="{FF2B5EF4-FFF2-40B4-BE49-F238E27FC236}">
                <a16:creationId xmlns:a16="http://schemas.microsoft.com/office/drawing/2014/main" id="{D7AC6B5B-B2C6-6D3A-4A5C-E2EC2D8172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6798649" y="528221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239" name="Tijdelijke aanduiding voor tekst 11">
            <a:extLst>
              <a:ext uri="{FF2B5EF4-FFF2-40B4-BE49-F238E27FC236}">
                <a16:creationId xmlns:a16="http://schemas.microsoft.com/office/drawing/2014/main" id="{21F93DED-860D-5EB9-9FFD-5A6D5073E6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798649" y="6321963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240" name="Tijdelijke aanduiding voor tekst 11">
            <a:extLst>
              <a:ext uri="{FF2B5EF4-FFF2-40B4-BE49-F238E27FC236}">
                <a16:creationId xmlns:a16="http://schemas.microsoft.com/office/drawing/2014/main" id="{13009E4F-81A1-40BB-5AD3-92FDD29C97D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6798648" y="7345692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241" name="Tijdelijke aanduiding voor tekst 11">
            <a:extLst>
              <a:ext uri="{FF2B5EF4-FFF2-40B4-BE49-F238E27FC236}">
                <a16:creationId xmlns:a16="http://schemas.microsoft.com/office/drawing/2014/main" id="{4E81A775-24DC-03C8-F948-46FBD5F26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6794278" y="836565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242" name="Tijdelijke aanduiding voor tekst 11">
            <a:extLst>
              <a:ext uri="{FF2B5EF4-FFF2-40B4-BE49-F238E27FC236}">
                <a16:creationId xmlns:a16="http://schemas.microsoft.com/office/drawing/2014/main" id="{AA31B306-D973-9B61-9728-E0AEC8EFB4E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9909894" y="5144127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243" name="Tijdelijke aanduiding voor tekst 11">
            <a:extLst>
              <a:ext uri="{FF2B5EF4-FFF2-40B4-BE49-F238E27FC236}">
                <a16:creationId xmlns:a16="http://schemas.microsoft.com/office/drawing/2014/main" id="{411AD8E8-1131-7643-AAA1-D8B337C714B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9909894" y="6174403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244" name="Tijdelijke aanduiding voor tekst 11">
            <a:extLst>
              <a:ext uri="{FF2B5EF4-FFF2-40B4-BE49-F238E27FC236}">
                <a16:creationId xmlns:a16="http://schemas.microsoft.com/office/drawing/2014/main" id="{D81BD43B-5AF6-A82D-9C9C-04731A2E72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9909894" y="7205116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245" name="Tijdelijke aanduiding voor tekst 11">
            <a:extLst>
              <a:ext uri="{FF2B5EF4-FFF2-40B4-BE49-F238E27FC236}">
                <a16:creationId xmlns:a16="http://schemas.microsoft.com/office/drawing/2014/main" id="{B2043BA9-28F2-308E-16E3-96774862412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9909894" y="8235391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246" name="Afgeronde rechthoek">
            <a:extLst>
              <a:ext uri="{FF2B5EF4-FFF2-40B4-BE49-F238E27FC236}">
                <a16:creationId xmlns:a16="http://schemas.microsoft.com/office/drawing/2014/main" id="{0CC3B819-E430-B471-1564-ED8170DC4A7B}"/>
              </a:ext>
            </a:extLst>
          </p:cNvPr>
          <p:cNvSpPr/>
          <p:nvPr userDrawn="1"/>
        </p:nvSpPr>
        <p:spPr>
          <a:xfrm>
            <a:off x="16672618" y="9381744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47" name="Tijdelijke aanduiding voor tekst 11">
            <a:extLst>
              <a:ext uri="{FF2B5EF4-FFF2-40B4-BE49-F238E27FC236}">
                <a16:creationId xmlns:a16="http://schemas.microsoft.com/office/drawing/2014/main" id="{219BC3D7-05B0-A3A7-CBD4-165229E9D1D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6794278" y="9389387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248" name="Tijdelijke aanduiding voor tekst 11">
            <a:extLst>
              <a:ext uri="{FF2B5EF4-FFF2-40B4-BE49-F238E27FC236}">
                <a16:creationId xmlns:a16="http://schemas.microsoft.com/office/drawing/2014/main" id="{23067CE7-C7D4-DFA4-19D3-ACFC331F77F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9909894" y="9259120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sp>
        <p:nvSpPr>
          <p:cNvPr id="249" name="Afgeronde rechthoek">
            <a:extLst>
              <a:ext uri="{FF2B5EF4-FFF2-40B4-BE49-F238E27FC236}">
                <a16:creationId xmlns:a16="http://schemas.microsoft.com/office/drawing/2014/main" id="{CC13F027-C169-E5E8-957B-6415EE3E0F53}"/>
              </a:ext>
            </a:extLst>
          </p:cNvPr>
          <p:cNvSpPr/>
          <p:nvPr userDrawn="1"/>
        </p:nvSpPr>
        <p:spPr>
          <a:xfrm>
            <a:off x="16672618" y="1040598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50" name="Tijdelijke aanduiding voor tekst 11">
            <a:extLst>
              <a:ext uri="{FF2B5EF4-FFF2-40B4-BE49-F238E27FC236}">
                <a16:creationId xmlns:a16="http://schemas.microsoft.com/office/drawing/2014/main" id="{9ADCB62C-6A1F-68F5-0D15-33B0C2B0B8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6794278" y="10413630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Onderwerp</a:t>
            </a:r>
          </a:p>
        </p:txBody>
      </p:sp>
      <p:sp>
        <p:nvSpPr>
          <p:cNvPr id="251" name="Tijdelijke aanduiding voor tekst 11">
            <a:extLst>
              <a:ext uri="{FF2B5EF4-FFF2-40B4-BE49-F238E27FC236}">
                <a16:creationId xmlns:a16="http://schemas.microsoft.com/office/drawing/2014/main" id="{1C95EBE7-6D67-A3C2-F401-937915D3F1B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9909894" y="10283364"/>
            <a:ext cx="3354909" cy="721947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  <p:cxnSp>
        <p:nvCxnSpPr>
          <p:cNvPr id="252" name="Rechte verbindingslijn 251">
            <a:extLst>
              <a:ext uri="{FF2B5EF4-FFF2-40B4-BE49-F238E27FC236}">
                <a16:creationId xmlns:a16="http://schemas.microsoft.com/office/drawing/2014/main" id="{106D8170-925F-FC41-AFCC-BFF1874725A4}"/>
              </a:ext>
            </a:extLst>
          </p:cNvPr>
          <p:cNvCxnSpPr>
            <a:cxnSpLocks/>
          </p:cNvCxnSpPr>
          <p:nvPr userDrawn="1"/>
        </p:nvCxnSpPr>
        <p:spPr>
          <a:xfrm flipH="1">
            <a:off x="16435439" y="9622647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Rechte verbindingslijn 252">
            <a:extLst>
              <a:ext uri="{FF2B5EF4-FFF2-40B4-BE49-F238E27FC236}">
                <a16:creationId xmlns:a16="http://schemas.microsoft.com/office/drawing/2014/main" id="{8648A410-1627-30B6-882E-992D04053938}"/>
              </a:ext>
            </a:extLst>
          </p:cNvPr>
          <p:cNvCxnSpPr>
            <a:cxnSpLocks/>
          </p:cNvCxnSpPr>
          <p:nvPr userDrawn="1"/>
        </p:nvCxnSpPr>
        <p:spPr>
          <a:xfrm flipH="1">
            <a:off x="16435439" y="10649600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jdelijke aanduiding voor tekst 11">
            <a:extLst>
              <a:ext uri="{FF2B5EF4-FFF2-40B4-BE49-F238E27FC236}">
                <a16:creationId xmlns:a16="http://schemas.microsoft.com/office/drawing/2014/main" id="{F4D4EE00-33E6-53CE-4426-5ACF197C46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4210" y="11740945"/>
            <a:ext cx="7258814" cy="493326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2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0" name="Tijdelijke aanduiding voor tekst 11">
            <a:extLst>
              <a:ext uri="{FF2B5EF4-FFF2-40B4-BE49-F238E27FC236}">
                <a16:creationId xmlns:a16="http://schemas.microsoft.com/office/drawing/2014/main" id="{494B3616-6364-1D03-A8CD-3527639D1DF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05129" y="11740945"/>
            <a:ext cx="7300588" cy="493326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2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842DFE5E-00C5-9E6C-6786-906D389278B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6112622" y="11740945"/>
            <a:ext cx="7300588" cy="493326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2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9E535CC-147C-BD71-D9FF-38469D6493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30910" y="2906555"/>
            <a:ext cx="7579800" cy="674600"/>
          </a:xfrm>
          <a:prstGeom prst="rect">
            <a:avLst/>
          </a:prstGeom>
        </p:spPr>
      </p:pic>
      <p:sp>
        <p:nvSpPr>
          <p:cNvPr id="135" name="Tijdelijke aanduiding voor tekst 11">
            <a:extLst>
              <a:ext uri="{FF2B5EF4-FFF2-40B4-BE49-F238E27FC236}">
                <a16:creationId xmlns:a16="http://schemas.microsoft.com/office/drawing/2014/main" id="{85442D3A-CE76-ACE2-988E-1D7F210C94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256004" y="2997605"/>
            <a:ext cx="7008799" cy="35264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00000"/>
              </a:lnSpc>
              <a:defRPr sz="28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40C3900F-A679-0A58-FB8A-297CA1344A9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15676" y="1349072"/>
            <a:ext cx="0" cy="39187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CC80BCB0-A31A-0068-B26C-460A6A9B21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9915" y="2910700"/>
            <a:ext cx="15038585" cy="672070"/>
          </a:xfrm>
          <a:prstGeom prst="rect">
            <a:avLst/>
          </a:prstGeom>
        </p:spPr>
      </p:pic>
      <p:sp>
        <p:nvSpPr>
          <p:cNvPr id="131" name="Tijdelijke aanduiding voor tekst 11">
            <a:extLst>
              <a:ext uri="{FF2B5EF4-FFF2-40B4-BE49-F238E27FC236}">
                <a16:creationId xmlns:a16="http://schemas.microsoft.com/office/drawing/2014/main" id="{0E63343E-0A47-13C6-F0DB-2AC8DC9B77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8237" y="3010909"/>
            <a:ext cx="7008799" cy="35264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00000"/>
              </a:lnSpc>
              <a:defRPr sz="28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133" name="Tijdelijke aanduiding voor tekst 11">
            <a:extLst>
              <a:ext uri="{FF2B5EF4-FFF2-40B4-BE49-F238E27FC236}">
                <a16:creationId xmlns:a16="http://schemas.microsoft.com/office/drawing/2014/main" id="{04BD9D12-9C59-F7B0-E9B4-BA53E5D68F2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6960" y="3003611"/>
            <a:ext cx="7008799" cy="35264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00000"/>
              </a:lnSpc>
              <a:defRPr sz="2800" b="0" i="0">
                <a:solidFill>
                  <a:schemeClr val="bg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AA00393-2AED-8ED3-C19E-4D5F4F5AF0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8596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ptop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22486" y="3251200"/>
            <a:ext cx="5609013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3" name="Afbeelding 2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7AB8739A-B51F-B09F-BA40-718B13362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F46F557-FA6C-6FCE-B443-C4D6D3D788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952" y="2301239"/>
            <a:ext cx="18079553" cy="1111892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519C73B-85C7-3445-2F7C-2E3891041DF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883243" y="3998986"/>
            <a:ext cx="11467071" cy="69408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19342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53DAFF98-452C-3A95-2ACC-D8C620B818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24383999" cy="1203683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838A206F-B68D-05C3-922A-2707D422EC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6009933"/>
            <a:ext cx="15481300" cy="4394421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</a:t>
            </a:r>
          </a:p>
          <a:p>
            <a:pPr lvl="0"/>
            <a:r>
              <a:rPr lang="nl-NL"/>
              <a:t>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A8C607E1-A1D9-0E45-65D7-1926FED50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2500" y="10610063"/>
            <a:ext cx="15481300" cy="1114996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45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Ruimte voor een subtitel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B319D7CC-E239-8FC6-F82A-9F9D39969D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548130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Ruimte voor 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22758737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 (zonder klantna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7E33581-C5E5-C89D-273D-5D5C7088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17370" r="8895" b="28754"/>
          <a:stretch/>
        </p:blipFill>
        <p:spPr>
          <a:xfrm>
            <a:off x="0" y="0"/>
            <a:ext cx="24384000" cy="12036830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84779EC8-03C6-0395-1A36-1332A3F30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4059768"/>
            <a:ext cx="15481300" cy="7159640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hoofdtitel over drie regels</a:t>
            </a:r>
          </a:p>
        </p:txBody>
      </p:sp>
      <p:sp>
        <p:nvSpPr>
          <p:cNvPr id="73" name="Tijdelijke aanduiding voor tekst 11">
            <a:extLst>
              <a:ext uri="{FF2B5EF4-FFF2-40B4-BE49-F238E27FC236}">
                <a16:creationId xmlns:a16="http://schemas.microsoft.com/office/drawing/2014/main" id="{1749F86F-CBDC-9FD3-292A-5F1DA425B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000" y="12541004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4000" b="0" i="0">
                <a:solidFill>
                  <a:schemeClr val="accent3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Datum en auteur</a:t>
            </a:r>
          </a:p>
        </p:txBody>
      </p:sp>
    </p:spTree>
    <p:extLst>
      <p:ext uri="{BB962C8B-B14F-4D97-AF65-F5344CB8AC3E}">
        <p14:creationId xmlns:p14="http://schemas.microsoft.com/office/powerpoint/2010/main" val="70435541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kleur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D68DD5C-E089-3EEC-2ECF-97117E2FCE47}"/>
              </a:ext>
            </a:extLst>
          </p:cNvPr>
          <p:cNvSpPr/>
          <p:nvPr userDrawn="1"/>
        </p:nvSpPr>
        <p:spPr>
          <a:xfrm>
            <a:off x="0" y="5720896"/>
            <a:ext cx="24383999" cy="59503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bsolut Standard" panose="02000503030000020003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838A206F-B68D-05C3-922A-2707D422EC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6009933"/>
            <a:ext cx="15481300" cy="4394421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</a:t>
            </a:r>
          </a:p>
          <a:p>
            <a:pPr lvl="0"/>
            <a:r>
              <a:rPr lang="nl-NL"/>
              <a:t>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A8C607E1-A1D9-0E45-65D7-1926FED50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2500" y="10610063"/>
            <a:ext cx="15481300" cy="1114996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45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Ruimte voor een subtitel</a:t>
            </a:r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CB2E7801-2F26-FDED-04F5-DFBF2AB1C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548130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Ruimte voor 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38460107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 (met klantna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FD44D9-5467-1F6A-A225-CC59850B4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9" r="5605" b="14030"/>
          <a:stretch/>
        </p:blipFill>
        <p:spPr>
          <a:xfrm>
            <a:off x="0" y="1"/>
            <a:ext cx="24383999" cy="12036830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84779EC8-03C6-0395-1A36-1332A3F30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2373843"/>
            <a:ext cx="15481300" cy="7159640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hoofdtitel over drie regels</a:t>
            </a:r>
          </a:p>
        </p:txBody>
      </p:sp>
      <p:sp>
        <p:nvSpPr>
          <p:cNvPr id="73" name="Tijdelijke aanduiding voor tekst 11">
            <a:extLst>
              <a:ext uri="{FF2B5EF4-FFF2-40B4-BE49-F238E27FC236}">
                <a16:creationId xmlns:a16="http://schemas.microsoft.com/office/drawing/2014/main" id="{1749F86F-CBDC-9FD3-292A-5F1DA425B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000" y="12541004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4000" b="0" i="0">
                <a:solidFill>
                  <a:schemeClr val="accent3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Datum en auteur</a:t>
            </a: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E4B6EFCB-3F61-F0E4-CA3F-24BB7AE6E48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52500" y="873865"/>
            <a:ext cx="5541163" cy="9383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softEdge rad="0"/>
          </a:effectLst>
        </p:spPr>
        <p:txBody>
          <a:bodyPr lIns="360000" tIns="72000" rIns="251999" bIns="72000"/>
          <a:lstStyle>
            <a:lvl1pPr>
              <a:defRPr sz="50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Naam van de klant</a:t>
            </a:r>
          </a:p>
        </p:txBody>
      </p:sp>
    </p:spTree>
    <p:extLst>
      <p:ext uri="{BB962C8B-B14F-4D97-AF65-F5344CB8AC3E}">
        <p14:creationId xmlns:p14="http://schemas.microsoft.com/office/powerpoint/2010/main" val="288335442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 (zonder klantna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78327BB-5D81-EACD-CBA1-22B793F12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9" r="5605" b="14030"/>
          <a:stretch/>
        </p:blipFill>
        <p:spPr>
          <a:xfrm>
            <a:off x="0" y="1"/>
            <a:ext cx="24383999" cy="12036830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84779EC8-03C6-0395-1A36-1332A3F30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4059768"/>
            <a:ext cx="15481300" cy="7159640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hoofdtitel over drie regels</a:t>
            </a:r>
          </a:p>
        </p:txBody>
      </p:sp>
      <p:sp>
        <p:nvSpPr>
          <p:cNvPr id="73" name="Tijdelijke aanduiding voor tekst 11">
            <a:extLst>
              <a:ext uri="{FF2B5EF4-FFF2-40B4-BE49-F238E27FC236}">
                <a16:creationId xmlns:a16="http://schemas.microsoft.com/office/drawing/2014/main" id="{1749F86F-CBDC-9FD3-292A-5F1DA425B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000" y="12541004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4000" b="0" i="0">
                <a:solidFill>
                  <a:schemeClr val="accent3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Datum en auteur</a:t>
            </a:r>
          </a:p>
        </p:txBody>
      </p:sp>
    </p:spTree>
    <p:extLst>
      <p:ext uri="{BB962C8B-B14F-4D97-AF65-F5344CB8AC3E}">
        <p14:creationId xmlns:p14="http://schemas.microsoft.com/office/powerpoint/2010/main" val="18069199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én tekst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3" name="Afbeelding 2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7AB8739A-B51F-B09F-BA40-718B13362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144D27E-64C3-DDE6-374B-F4BA54397A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5574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kader met ligg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6E61706-51E5-8335-A178-624C699367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521510" y="3513220"/>
            <a:ext cx="10909989" cy="882800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0C57A9B-43D1-5FB2-45B1-9B9D9A97E8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92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kader met staa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6E61706-51E5-8335-A178-624C699367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40153" y="730132"/>
            <a:ext cx="9891346" cy="1161109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DD3CA5A-0400-006A-1711-483F10AF8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1444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kolommen met ligg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214645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03AE090F-13A2-D09E-AA97-1E7E2171E6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2498" y="5782015"/>
            <a:ext cx="10909988" cy="6559313"/>
          </a:xfrm>
          <a:prstGeom prst="rect">
            <a:avLst/>
          </a:prstGeom>
          <a:noFill/>
          <a:effectLst/>
        </p:spPr>
        <p:txBody>
          <a:bodyPr numCol="2" spcCol="360000"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 in twee kolommen.</a:t>
            </a:r>
          </a:p>
        </p:txBody>
      </p:sp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04E819BC-7AA2-A0F3-C9C6-37CC707F236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521510" y="3513220"/>
            <a:ext cx="10909989" cy="882800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A689C3E-1658-E25C-8450-6BA14C9DA2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443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kolommen met staa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214645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03AE090F-13A2-D09E-AA97-1E7E2171E6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2498" y="5782015"/>
            <a:ext cx="10909988" cy="6559313"/>
          </a:xfrm>
          <a:prstGeom prst="rect">
            <a:avLst/>
          </a:prstGeom>
          <a:noFill/>
          <a:effectLst/>
        </p:spPr>
        <p:txBody>
          <a:bodyPr numCol="2" spcCol="360000"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 Standard" panose="02000503030000020003" charset="0"/>
                <a:ea typeface="Absolut Standard" panose="02000503030000020003" charset="0"/>
              </a:defRPr>
            </a:lvl1pPr>
          </a:lstStyle>
          <a:p>
            <a:pPr lvl="0"/>
            <a:r>
              <a:rPr lang="nl-NL" dirty="0"/>
              <a:t>Hier is ruimte voor tekst in twee kolommen.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394A0B3-3B1B-1AF0-0B6F-31ABC85EFD7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40153" y="730132"/>
            <a:ext cx="9891346" cy="1161109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5FF273-9D80-2655-7644-2FFFFEAEE5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12663841"/>
            <a:ext cx="1968056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3051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9" r:id="rId3"/>
    <p:sldLayoutId id="2147483701" r:id="rId4"/>
    <p:sldLayoutId id="2147483688" r:id="rId5"/>
    <p:sldLayoutId id="2147483689" r:id="rId6"/>
    <p:sldLayoutId id="2147483702" r:id="rId7"/>
    <p:sldLayoutId id="2147483690" r:id="rId8"/>
    <p:sldLayoutId id="2147483704" r:id="rId9"/>
    <p:sldLayoutId id="2147483703" r:id="rId10"/>
    <p:sldLayoutId id="2147483687" r:id="rId11"/>
    <p:sldLayoutId id="2147483691" r:id="rId12"/>
    <p:sldLayoutId id="2147483707" r:id="rId13"/>
    <p:sldLayoutId id="2147483708" r:id="rId14"/>
    <p:sldLayoutId id="2147483692" r:id="rId15"/>
    <p:sldLayoutId id="2147483693" r:id="rId16"/>
    <p:sldLayoutId id="2147483694" r:id="rId17"/>
    <p:sldLayoutId id="2147483695" r:id="rId18"/>
    <p:sldLayoutId id="2147483705" r:id="rId19"/>
    <p:sldLayoutId id="2147483706" r:id="rId20"/>
  </p:sldLayoutIdLst>
  <p:transition spd="med"/>
  <p:txStyles>
    <p:titleStyle>
      <a:lvl1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1pPr>
      <a:lvl2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2pPr>
      <a:lvl3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3pPr>
      <a:lvl4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4pPr>
      <a:lvl5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5pPr>
      <a:lvl6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6pPr>
      <a:lvl7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7pPr>
      <a:lvl8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8pPr>
      <a:lvl9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9pPr>
    </p:titleStyle>
    <p:bodyStyle>
      <a:lvl1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1pPr>
      <a:lvl2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2pPr>
      <a:lvl3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3pPr>
      <a:lvl4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4pPr>
      <a:lvl5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5pPr>
      <a:lvl6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6pPr>
      <a:lvl7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7pPr>
      <a:lvl8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8pPr>
      <a:lvl9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5EE3E2A-FB66-8A22-4D6D-F5E0D381E0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4059768"/>
            <a:ext cx="16440978" cy="7159640"/>
          </a:xfrm>
        </p:spPr>
        <p:txBody>
          <a:bodyPr/>
          <a:lstStyle/>
          <a:p>
            <a:r>
              <a:rPr lang="nl-NL" dirty="0"/>
              <a:t>Energiemonitoring:</a:t>
            </a:r>
          </a:p>
          <a:p>
            <a:r>
              <a:rPr lang="nl-NL" dirty="0"/>
              <a:t>Slim meten,</a:t>
            </a:r>
          </a:p>
          <a:p>
            <a:r>
              <a:rPr lang="nl-NL" dirty="0"/>
              <a:t>Slim besparen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41B369-9E59-2173-B76F-0967C59372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000" y="12249150"/>
            <a:ext cx="12430992" cy="1238250"/>
          </a:xfrm>
        </p:spPr>
        <p:txBody>
          <a:bodyPr anchor="ctr"/>
          <a:lstStyle/>
          <a:p>
            <a:r>
              <a:rPr lang="nl-NL" sz="4400" dirty="0"/>
              <a:t>Openbare verlichting, goed geregeld</a:t>
            </a:r>
          </a:p>
        </p:txBody>
      </p:sp>
    </p:spTree>
    <p:extLst>
      <p:ext uri="{BB962C8B-B14F-4D97-AF65-F5344CB8AC3E}">
        <p14:creationId xmlns:p14="http://schemas.microsoft.com/office/powerpoint/2010/main" val="329348341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06F41-40EE-62FD-9469-071BCDF98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E375B30-39C3-0B1E-CBBD-5FE6928C61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Vreemde</a:t>
            </a:r>
            <a:r>
              <a:rPr lang="en-US" dirty="0"/>
              <a:t> </a:t>
            </a:r>
            <a:r>
              <a:rPr lang="en-US" dirty="0" err="1"/>
              <a:t>gebruikers</a:t>
            </a:r>
            <a:endParaRPr lang="en-US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AE16129-BC98-5AAA-39F1-CD39702A1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4258537" y="3225001"/>
            <a:ext cx="1927621" cy="691771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6ED1C7DC-23BC-3F4A-4ABB-903B816B7D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9" t="38147" r="1893" b="2129"/>
          <a:stretch>
            <a:fillRect/>
          </a:stretch>
        </p:blipFill>
        <p:spPr>
          <a:xfrm>
            <a:off x="17094595" y="7404706"/>
            <a:ext cx="5212800" cy="2175250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2B532260-E73D-46F4-EE56-C8F171FCB2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5" t="33281" r="2285" b="2317"/>
          <a:stretch>
            <a:fillRect/>
          </a:stretch>
        </p:blipFill>
        <p:spPr>
          <a:xfrm>
            <a:off x="9790895" y="7171490"/>
            <a:ext cx="5212800" cy="2408466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6CFB29F4-967D-6748-1DC8-5DB73D4295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92" t="26379" r="2105" b="2002"/>
          <a:stretch>
            <a:fillRect/>
          </a:stretch>
        </p:blipFill>
        <p:spPr>
          <a:xfrm>
            <a:off x="2486853" y="6888622"/>
            <a:ext cx="5213142" cy="2691334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9D56FCA1-0534-2EBF-7E89-F01287F9CA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11440679" y="3218494"/>
            <a:ext cx="1927621" cy="691771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F9BAD429-D392-3DC9-ABD3-F759E733CE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13916121" y="3201803"/>
            <a:ext cx="1927621" cy="691771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E3CDFF5D-B103-1811-9D94-D5CAF67583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13899500" y="4165845"/>
            <a:ext cx="1927621" cy="691771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C394895A-0BEE-4C74-3F49-976EA9EC47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18622821" y="3189891"/>
            <a:ext cx="1927621" cy="691771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82658B78-0BF5-A88A-4CF0-EC1EEDCCE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16241729" y="4165844"/>
            <a:ext cx="1927621" cy="691771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4AC462DD-D4A9-3652-87B6-DFB7898B21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6639629" y="4212241"/>
            <a:ext cx="1927621" cy="691771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E94B4D50-A518-33AF-5B07-3B6D229202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4373738" y="4212241"/>
            <a:ext cx="1927621" cy="691771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1FD4B8F1-61E3-A8A0-6F4C-46B287AAC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9059586" y="4147193"/>
            <a:ext cx="1927621" cy="691771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DF8A893D-F9DD-2CCF-2A05-843C3866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6639629" y="3284337"/>
            <a:ext cx="1927621" cy="691771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A8CFD2ED-303D-95C0-910B-500DFBB969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16241729" y="3218493"/>
            <a:ext cx="1927621" cy="691771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FB35E979-9B1F-8088-69FC-406FF79E35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11479543" y="4143403"/>
            <a:ext cx="1927621" cy="691771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8D451941-B50D-5CD5-FF59-4F87353126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46510" r="2122" b="2385"/>
          <a:stretch>
            <a:fillRect/>
          </a:stretch>
        </p:blipFill>
        <p:spPr>
          <a:xfrm>
            <a:off x="9059587" y="3225001"/>
            <a:ext cx="1927621" cy="691771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0EA1A0-D1D6-6D17-E71E-F6FD23AFA0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6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Tijdelijke aanduiding voor afbeelding 26">
            <a:extLst>
              <a:ext uri="{FF2B5EF4-FFF2-40B4-BE49-F238E27FC236}">
                <a16:creationId xmlns:a16="http://schemas.microsoft.com/office/drawing/2014/main" id="{769C303C-74AE-5412-0D82-FB17202E782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t="25672" r="25498" b="31629"/>
          <a:stretch/>
        </p:blipFill>
        <p:spPr>
          <a:xfrm>
            <a:off x="0" y="0"/>
            <a:ext cx="24383999" cy="12036830"/>
          </a:xfr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A510F57-8E0F-7136-42D8-C7076A866D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498" y="861464"/>
            <a:ext cx="15481300" cy="4394421"/>
          </a:xfrm>
        </p:spPr>
        <p:txBody>
          <a:bodyPr/>
          <a:lstStyle/>
          <a:p>
            <a:r>
              <a:rPr lang="nl-NL"/>
              <a:t>Specialist in beheer en advies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1424DDD6-6460-C357-596B-B81FDFF799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2498" y="5461594"/>
            <a:ext cx="15481300" cy="1114996"/>
          </a:xfrm>
        </p:spPr>
        <p:txBody>
          <a:bodyPr/>
          <a:lstStyle/>
          <a:p>
            <a:r>
              <a:rPr lang="nl-NL" dirty="0"/>
              <a:t>Openbare verlichting en e-objecten</a:t>
            </a:r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8E35642C-FC0C-98D3-FE07-4C2C95862F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498" y="12651631"/>
            <a:ext cx="15481302" cy="493326"/>
          </a:xfrm>
        </p:spPr>
        <p:txBody>
          <a:bodyPr/>
          <a:lstStyle/>
          <a:p>
            <a:r>
              <a:rPr lang="nl-NL" b="1" dirty="0">
                <a:latin typeface="Absolut Standard" panose="02000503030000020003" pitchFamily="2" charset="0"/>
                <a:ea typeface="Absolut Standard" panose="02000503030000020003" pitchFamily="2" charset="0"/>
              </a:rPr>
              <a:t>Nobralux BV  </a:t>
            </a:r>
            <a:r>
              <a:rPr lang="nl-NL" dirty="0"/>
              <a:t>Eekelhof 58 | 5482 WH Schijndel | 0411 440 400 | info@nobralux.nl | www.nobralux.nl</a:t>
            </a:r>
          </a:p>
        </p:txBody>
      </p:sp>
      <p:sp>
        <p:nvSpPr>
          <p:cNvPr id="2" name="Tijdelijke aanduiding voor tekst 9">
            <a:extLst>
              <a:ext uri="{FF2B5EF4-FFF2-40B4-BE49-F238E27FC236}">
                <a16:creationId xmlns:a16="http://schemas.microsoft.com/office/drawing/2014/main" id="{D4452661-C1E5-6080-AAA6-A7713226F192}"/>
              </a:ext>
            </a:extLst>
          </p:cNvPr>
          <p:cNvSpPr txBox="1">
            <a:spLocks/>
          </p:cNvSpPr>
          <p:nvPr/>
        </p:nvSpPr>
        <p:spPr>
          <a:xfrm>
            <a:off x="18726915" y="9479224"/>
            <a:ext cx="5657085" cy="1993492"/>
          </a:xfrm>
          <a:prstGeom prst="rect">
            <a:avLst/>
          </a:prstGeom>
        </p:spPr>
        <p:txBody>
          <a:bodyPr/>
          <a:lstStyle>
            <a:lvl1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r>
              <a:rPr lang="nl-NL" b="1" dirty="0">
                <a:solidFill>
                  <a:srgbClr val="900B0A"/>
                </a:solidFill>
              </a:rPr>
              <a:t>Ing. Marco Mus</a:t>
            </a:r>
          </a:p>
          <a:p>
            <a:r>
              <a:rPr lang="nl-NL" sz="2800" dirty="0">
                <a:solidFill>
                  <a:schemeClr val="bg1"/>
                </a:solidFill>
              </a:rPr>
              <a:t>Meer weten?</a:t>
            </a:r>
          </a:p>
          <a:p>
            <a:r>
              <a:rPr lang="nl-NL" sz="2800" dirty="0">
                <a:solidFill>
                  <a:schemeClr val="bg1"/>
                </a:solidFill>
              </a:rPr>
              <a:t>Marco.mus@nobralux.nl</a:t>
            </a:r>
          </a:p>
          <a:p>
            <a:r>
              <a:rPr lang="nl-NL" sz="2800">
                <a:solidFill>
                  <a:schemeClr val="bg1"/>
                </a:solidFill>
              </a:rPr>
              <a:t>06 52 </a:t>
            </a:r>
            <a:r>
              <a:rPr lang="nl-NL" sz="2800" dirty="0">
                <a:solidFill>
                  <a:schemeClr val="bg1"/>
                </a:solidFill>
              </a:rPr>
              <a:t>88 37 61</a:t>
            </a:r>
          </a:p>
        </p:txBody>
      </p:sp>
      <p:pic>
        <p:nvPicPr>
          <p:cNvPr id="3" name="Tijdelijke aanduiding voor afbeelding 13">
            <a:extLst>
              <a:ext uri="{FF2B5EF4-FFF2-40B4-BE49-F238E27FC236}">
                <a16:creationId xmlns:a16="http://schemas.microsoft.com/office/drawing/2014/main" id="{742C7BD6-F919-31ED-27C9-70CC0F176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" b="28"/>
          <a:stretch>
            <a:fillRect/>
          </a:stretch>
        </p:blipFill>
        <p:spPr>
          <a:xfrm>
            <a:off x="15767250" y="9043170"/>
            <a:ext cx="2870555" cy="2865600"/>
          </a:xfrm>
          <a:prstGeom prst="flowChartConnector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32077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B9E9371-FAA1-C401-DA34-A99999B546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498" y="2743200"/>
            <a:ext cx="10909988" cy="9598128"/>
          </a:xfrm>
        </p:spPr>
        <p:txBody>
          <a:bodyPr/>
          <a:lstStyle/>
          <a:p>
            <a:r>
              <a:rPr lang="nl-NL" dirty="0"/>
              <a:t>Marco Mus</a:t>
            </a:r>
          </a:p>
          <a:p>
            <a:endParaRPr lang="nl-NL" dirty="0"/>
          </a:p>
          <a:p>
            <a:r>
              <a:rPr lang="nl-NL" dirty="0"/>
              <a:t>Adviseur bij Nobralux</a:t>
            </a:r>
          </a:p>
          <a:p>
            <a:r>
              <a:rPr lang="nl-NL" dirty="0"/>
              <a:t>Planvorming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Beleid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Beheer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Exploitatieberekening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Energieberekening</a:t>
            </a:r>
          </a:p>
          <a:p>
            <a:endParaRPr lang="nl-NL" dirty="0"/>
          </a:p>
          <a:p>
            <a:r>
              <a:rPr lang="nl-NL" dirty="0"/>
              <a:t>Contractvorming &amp; Aanbesteden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Raamovereenkomsten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Bestekken</a:t>
            </a:r>
          </a:p>
          <a:p>
            <a:endParaRPr lang="nl-NL" dirty="0"/>
          </a:p>
          <a:p>
            <a:r>
              <a:rPr lang="nl-NL" dirty="0"/>
              <a:t>T: 06 - 52 88 37 61</a:t>
            </a:r>
          </a:p>
          <a:p>
            <a:r>
              <a:rPr lang="nl-NL" dirty="0"/>
              <a:t>M: marco.mus@nobralux.nl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F679635-6D09-4AE1-F610-9597689F6D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Introductie</a:t>
            </a:r>
          </a:p>
        </p:txBody>
      </p:sp>
      <p:pic>
        <p:nvPicPr>
          <p:cNvPr id="17" name="Tijdelijke aanduiding voor afbeelding 16">
            <a:extLst>
              <a:ext uri="{FF2B5EF4-FFF2-40B4-BE49-F238E27FC236}">
                <a16:creationId xmlns:a16="http://schemas.microsoft.com/office/drawing/2014/main" id="{ACEDB108-174D-2B82-FE0C-AA252EA6F2E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7404"/>
          <a:stretch>
            <a:fillRect/>
          </a:stretch>
        </p:blipFill>
        <p:spPr>
          <a:xfrm>
            <a:off x="13383490" y="3701616"/>
            <a:ext cx="5377767" cy="6312767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99C8B8F-EC1A-3466-1C27-E529E6CE1F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0936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275D1-150D-6DD1-88C8-7A1C30C65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CB81B52-279A-7341-FA86-0611448AED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67075" y="6759133"/>
            <a:ext cx="17849850" cy="5966551"/>
          </a:xfrm>
        </p:spPr>
        <p:txBody>
          <a:bodyPr/>
          <a:lstStyle/>
          <a:p>
            <a:pPr algn="ctr"/>
            <a:r>
              <a:rPr lang="nl-NL" sz="7500" b="1" dirty="0">
                <a:solidFill>
                  <a:srgbClr val="950F52"/>
                </a:solidFill>
              </a:rPr>
              <a:t>… het jaarverbruik van je assets?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CB9572F-644B-C050-AC42-0C1B2931F8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Weet jij…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E16A7F-57F7-6A01-BD28-5BBA49AE38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4793"/>
          <a:stretch>
            <a:fillRect/>
          </a:stretch>
        </p:blipFill>
        <p:spPr>
          <a:xfrm>
            <a:off x="647700" y="2459724"/>
            <a:ext cx="11543432" cy="321435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8A7F0A8-50C6-9885-065E-B9F43542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2191132" y="8324850"/>
            <a:ext cx="11279687" cy="3533271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D13D323-84F8-9435-E941-E6BF666C7E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356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B03E9-96C7-9FAF-A26A-FB2463CBF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46FEEBC5-49E1-EF6E-05BF-8639835A1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29372" r="13764" b="-1"/>
          <a:stretch>
            <a:fillRect/>
          </a:stretch>
        </p:blipFill>
        <p:spPr>
          <a:xfrm>
            <a:off x="13799126" y="990316"/>
            <a:ext cx="9891346" cy="11611094"/>
          </a:xfrm>
          <a:prstGeom prst="rect">
            <a:avLst/>
          </a:prstGeom>
          <a:noFill/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EA3A626-9A2C-83E6-DFB6-3E56EE37F7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67075" y="3874724"/>
            <a:ext cx="17849850" cy="596655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nl-NL" sz="7500" b="1" dirty="0">
                <a:solidFill>
                  <a:srgbClr val="950F52"/>
                </a:solidFill>
              </a:rPr>
              <a:t>… de energietarieven?</a:t>
            </a:r>
          </a:p>
          <a:p>
            <a:pPr algn="ctr"/>
            <a:r>
              <a:rPr lang="nl-NL" sz="7500" b="1" dirty="0">
                <a:solidFill>
                  <a:srgbClr val="950F52"/>
                </a:solidFill>
              </a:rPr>
              <a:t>… de netbeheerderskosten?</a:t>
            </a:r>
          </a:p>
          <a:p>
            <a:pPr algn="ctr"/>
            <a:r>
              <a:rPr lang="nl-NL" sz="7500" b="1" dirty="0">
                <a:solidFill>
                  <a:srgbClr val="950F52"/>
                </a:solidFill>
              </a:rPr>
              <a:t>… de energiebelasting?</a:t>
            </a:r>
          </a:p>
          <a:p>
            <a:pPr algn="ctr"/>
            <a:r>
              <a:rPr lang="nl-NL" sz="7500" b="1" dirty="0">
                <a:solidFill>
                  <a:srgbClr val="950F52"/>
                </a:solidFill>
              </a:rPr>
              <a:t>… de aansluitwaarden?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3230E20-8337-C61A-F3C3-1CFD51C38E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Controleer jij op de factuur…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77EDB86-8CE4-41A3-229C-BDAB981F72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5766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D8001-55FE-03F9-6510-DFA419186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07CF1F9-36A3-B3EA-DABA-A5D59C66BB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Wat bepaalt je energierekening?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69C40B6-D650-B284-40AD-D8D8E7A0C5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2547" y="7083214"/>
            <a:ext cx="5014076" cy="4937865"/>
          </a:xfrm>
        </p:spPr>
        <p:txBody>
          <a:bodyPr/>
          <a:lstStyle/>
          <a:p>
            <a:pPr>
              <a:tabLst>
                <a:tab pos="361950" algn="l"/>
              </a:tabLst>
            </a:pPr>
            <a:r>
              <a:rPr lang="nl-NL" sz="4000" dirty="0"/>
              <a:t>Eigen net</a:t>
            </a:r>
          </a:p>
          <a:p>
            <a:pPr>
              <a:tabLst>
                <a:tab pos="361950" algn="l"/>
              </a:tabLst>
            </a:pPr>
            <a:r>
              <a:rPr lang="nl-NL" sz="4000" dirty="0"/>
              <a:t>	- Slimme meter</a:t>
            </a:r>
            <a:endParaRPr lang="nl-NL" sz="4000" b="1" dirty="0"/>
          </a:p>
          <a:p>
            <a:pPr>
              <a:tabLst>
                <a:tab pos="361950" algn="l"/>
              </a:tabLst>
            </a:pPr>
            <a:r>
              <a:rPr lang="nl-NL" sz="4000" dirty="0"/>
              <a:t>Bemeten net</a:t>
            </a:r>
          </a:p>
          <a:p>
            <a:pPr>
              <a:tabLst>
                <a:tab pos="361950" algn="l"/>
              </a:tabLst>
            </a:pPr>
            <a:r>
              <a:rPr lang="nl-NL" sz="4000" dirty="0"/>
              <a:t>	- Slimme meter</a:t>
            </a:r>
          </a:p>
          <a:p>
            <a:pPr>
              <a:tabLst>
                <a:tab pos="361950" algn="l"/>
              </a:tabLst>
            </a:pPr>
            <a:r>
              <a:rPr lang="nl-NL" sz="4000" dirty="0" err="1"/>
              <a:t>Onbemeten</a:t>
            </a:r>
            <a:r>
              <a:rPr lang="nl-NL" sz="4000" dirty="0"/>
              <a:t> net</a:t>
            </a:r>
          </a:p>
          <a:p>
            <a:pPr>
              <a:tabLst>
                <a:tab pos="361950" algn="l"/>
              </a:tabLst>
            </a:pPr>
            <a:r>
              <a:rPr lang="nl-NL" sz="4000" dirty="0"/>
              <a:t>	- Eigen opgave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611F8CCB-7731-CDE2-39B3-B56F652929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61352" y="5941369"/>
            <a:ext cx="4716467" cy="711199"/>
          </a:xfrm>
        </p:spPr>
        <p:txBody>
          <a:bodyPr/>
          <a:lstStyle/>
          <a:p>
            <a:r>
              <a:rPr lang="nl-NL" sz="4800" dirty="0"/>
              <a:t>Energieverbruik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AE2AF22-1ACE-BB2C-0A64-2F1254509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98646" y="7109755"/>
            <a:ext cx="5014076" cy="4937865"/>
          </a:xfrm>
        </p:spPr>
        <p:txBody>
          <a:bodyPr/>
          <a:lstStyle/>
          <a:p>
            <a:r>
              <a:rPr lang="nl-NL" sz="4000" dirty="0"/>
              <a:t>Piek tarief</a:t>
            </a:r>
          </a:p>
          <a:p>
            <a:r>
              <a:rPr lang="nl-NL" sz="4000" dirty="0"/>
              <a:t>Dal tarief</a:t>
            </a:r>
          </a:p>
          <a:p>
            <a:r>
              <a:rPr lang="nl-NL" sz="4000" dirty="0"/>
              <a:t>Enkel tarief</a:t>
            </a:r>
          </a:p>
          <a:p>
            <a:r>
              <a:rPr lang="nl-NL" sz="4000" dirty="0"/>
              <a:t>Click momenten</a:t>
            </a:r>
          </a:p>
          <a:p>
            <a:r>
              <a:rPr lang="nl-NL" sz="4000" dirty="0"/>
              <a:t>Energiecoördinator</a:t>
            </a:r>
          </a:p>
          <a:p>
            <a:r>
              <a:rPr lang="nl-NL" sz="4000" dirty="0"/>
              <a:t>Voorschotten</a:t>
            </a:r>
          </a:p>
          <a:p>
            <a:endParaRPr lang="nl-NL" sz="4800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0DA6AC9C-3ED5-23AF-365F-AB8504DB87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tabLst>
                <a:tab pos="361950" algn="l"/>
              </a:tabLst>
            </a:pPr>
            <a:r>
              <a:rPr lang="nl-NL" sz="4000" dirty="0"/>
              <a:t>Aansluitvergoeding</a:t>
            </a:r>
          </a:p>
          <a:p>
            <a:pPr>
              <a:tabLst>
                <a:tab pos="361950" algn="l"/>
              </a:tabLst>
            </a:pPr>
            <a:r>
              <a:rPr lang="nl-NL" sz="4000" dirty="0"/>
              <a:t>Vastrecht</a:t>
            </a:r>
          </a:p>
          <a:p>
            <a:pPr>
              <a:tabLst>
                <a:tab pos="361950" algn="l"/>
              </a:tabLst>
            </a:pPr>
            <a:r>
              <a:rPr lang="nl-NL" sz="4000" dirty="0"/>
              <a:t>Meterhuur</a:t>
            </a:r>
          </a:p>
          <a:p>
            <a:pPr>
              <a:tabLst>
                <a:tab pos="361950" algn="l"/>
              </a:tabLst>
            </a:pPr>
            <a:r>
              <a:rPr lang="nl-NL" sz="4000" dirty="0"/>
              <a:t>Capaciteitstarief</a:t>
            </a:r>
          </a:p>
          <a:p>
            <a:endParaRPr lang="nl-NL" sz="4800" dirty="0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CA225242-7A44-9EEF-4A27-0F5CD7CC0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l-NL" sz="4000" dirty="0"/>
              <a:t>Clustering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8CDF49A1-81AF-7623-6B86-F5FC44AC6F0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98646" y="5967813"/>
            <a:ext cx="4716467" cy="711199"/>
          </a:xfrm>
        </p:spPr>
        <p:txBody>
          <a:bodyPr/>
          <a:lstStyle/>
          <a:p>
            <a:r>
              <a:rPr lang="nl-NL" sz="4800" dirty="0"/>
              <a:t>Energietarieven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F80275FA-EB12-105E-9AF5-8E78CABD65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668887" y="5974379"/>
            <a:ext cx="4716467" cy="711199"/>
          </a:xfrm>
        </p:spPr>
        <p:txBody>
          <a:bodyPr/>
          <a:lstStyle/>
          <a:p>
            <a:r>
              <a:rPr lang="nl-NL" sz="4800" dirty="0"/>
              <a:t>Netbeheerkosten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E23BFEC2-DF5A-EC43-A4BF-8D450A6372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8506181" y="5974379"/>
            <a:ext cx="4716467" cy="711199"/>
          </a:xfrm>
        </p:spPr>
        <p:txBody>
          <a:bodyPr/>
          <a:lstStyle/>
          <a:p>
            <a:r>
              <a:rPr lang="nl-NL" sz="4800" dirty="0"/>
              <a:t>Energiebelasting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BCD57E7-40AE-375C-800E-366E9313CC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482A016-E52C-79E0-9187-363ECD599F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223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4A30A-186A-5FD7-2255-2CE4F5A37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36B3280-1A40-512A-33A9-8332D3E3A0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Wat bepaalt je energierekening?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CC9826BC-E482-E7E9-38C6-BD210B91DC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2547" y="7083214"/>
            <a:ext cx="5014076" cy="4937865"/>
          </a:xfrm>
        </p:spPr>
        <p:txBody>
          <a:bodyPr/>
          <a:lstStyle/>
          <a:p>
            <a:pPr>
              <a:tabLst>
                <a:tab pos="361950" algn="l"/>
              </a:tabLst>
            </a:pPr>
            <a:r>
              <a:rPr lang="nl-NL" sz="4000" dirty="0"/>
              <a:t>Eigen net</a:t>
            </a:r>
          </a:p>
          <a:p>
            <a:pPr>
              <a:tabLst>
                <a:tab pos="361950" algn="l"/>
              </a:tabLst>
            </a:pPr>
            <a:r>
              <a:rPr lang="nl-NL" sz="4000" dirty="0"/>
              <a:t>	- Slimme meter</a:t>
            </a:r>
            <a:endParaRPr lang="nl-NL" sz="4000" b="1" dirty="0"/>
          </a:p>
          <a:p>
            <a:pPr>
              <a:tabLst>
                <a:tab pos="361950" algn="l"/>
              </a:tabLst>
            </a:pPr>
            <a:r>
              <a:rPr lang="nl-NL" sz="4000" dirty="0"/>
              <a:t>Bemeten net</a:t>
            </a:r>
          </a:p>
          <a:p>
            <a:pPr>
              <a:tabLst>
                <a:tab pos="361950" algn="l"/>
              </a:tabLst>
            </a:pPr>
            <a:r>
              <a:rPr lang="nl-NL" sz="4000" dirty="0"/>
              <a:t>	- Slimme meter</a:t>
            </a:r>
          </a:p>
          <a:p>
            <a:pPr>
              <a:tabLst>
                <a:tab pos="361950" algn="l"/>
              </a:tabLst>
            </a:pPr>
            <a:r>
              <a:rPr lang="nl-NL" sz="4000" dirty="0" err="1"/>
              <a:t>Onbemeten</a:t>
            </a:r>
            <a:r>
              <a:rPr lang="nl-NL" sz="4000" dirty="0"/>
              <a:t> net</a:t>
            </a:r>
          </a:p>
          <a:p>
            <a:pPr>
              <a:tabLst>
                <a:tab pos="361950" algn="l"/>
              </a:tabLst>
            </a:pPr>
            <a:r>
              <a:rPr lang="nl-NL" sz="4000" dirty="0"/>
              <a:t>	- Eigen opgave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64FAEF5B-90FB-869C-1489-00395454901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61352" y="5941369"/>
            <a:ext cx="4716467" cy="711199"/>
          </a:xfrm>
        </p:spPr>
        <p:txBody>
          <a:bodyPr/>
          <a:lstStyle/>
          <a:p>
            <a:r>
              <a:rPr lang="nl-NL" sz="4800" dirty="0"/>
              <a:t>Energieverbruik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861B051-64B7-C44E-5886-5883E3B1BA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ctr"/>
            <a:r>
              <a:rPr lang="nl-NL" sz="7200" b="1" dirty="0"/>
              <a:t>Waar heb je grip op?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0C9B871-DB56-0CAC-24B6-EC5A89435C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98646" y="7109755"/>
            <a:ext cx="5014076" cy="4937865"/>
          </a:xfrm>
        </p:spPr>
        <p:txBody>
          <a:bodyPr/>
          <a:lstStyle/>
          <a:p>
            <a:r>
              <a:rPr lang="nl-NL" sz="4000" dirty="0"/>
              <a:t>Piek tarief</a:t>
            </a:r>
          </a:p>
          <a:p>
            <a:r>
              <a:rPr lang="nl-NL" sz="4000" dirty="0"/>
              <a:t>Dal tarief</a:t>
            </a:r>
          </a:p>
          <a:p>
            <a:r>
              <a:rPr lang="nl-NL" sz="4000" dirty="0"/>
              <a:t>Enkel tarief</a:t>
            </a:r>
          </a:p>
          <a:p>
            <a:r>
              <a:rPr lang="nl-NL" sz="4000" dirty="0"/>
              <a:t>Click momenten</a:t>
            </a:r>
          </a:p>
          <a:p>
            <a:r>
              <a:rPr lang="nl-NL" sz="4000" dirty="0"/>
              <a:t>Energiecoördinator</a:t>
            </a:r>
          </a:p>
          <a:p>
            <a:r>
              <a:rPr lang="nl-NL" sz="4000" dirty="0"/>
              <a:t>Voorschotten</a:t>
            </a:r>
          </a:p>
          <a:p>
            <a:endParaRPr lang="nl-NL" sz="4800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DE8CE2D-970D-8C5E-E8C1-04107EABA3B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tabLst>
                <a:tab pos="361950" algn="l"/>
              </a:tabLst>
            </a:pPr>
            <a:r>
              <a:rPr lang="nl-NL" sz="4000" dirty="0"/>
              <a:t>Aansluitvergoeding</a:t>
            </a:r>
          </a:p>
          <a:p>
            <a:pPr>
              <a:tabLst>
                <a:tab pos="361950" algn="l"/>
              </a:tabLst>
            </a:pPr>
            <a:r>
              <a:rPr lang="nl-NL" sz="4000" dirty="0"/>
              <a:t>Vastrecht</a:t>
            </a:r>
          </a:p>
          <a:p>
            <a:pPr>
              <a:tabLst>
                <a:tab pos="361950" algn="l"/>
              </a:tabLst>
            </a:pPr>
            <a:r>
              <a:rPr lang="nl-NL" sz="4000" dirty="0"/>
              <a:t>Meterhuur</a:t>
            </a:r>
          </a:p>
          <a:p>
            <a:pPr>
              <a:tabLst>
                <a:tab pos="361950" algn="l"/>
              </a:tabLst>
            </a:pPr>
            <a:r>
              <a:rPr lang="nl-NL" sz="4000" dirty="0"/>
              <a:t>Capaciteitstarief</a:t>
            </a:r>
          </a:p>
          <a:p>
            <a:endParaRPr lang="nl-NL" sz="4800" dirty="0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6571DAFB-A270-28E6-B62A-F57681A99A1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l-NL" sz="4000" dirty="0"/>
              <a:t>Clustering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AFC7D97-5BBF-3A66-A375-B30AB104F04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98646" y="5967813"/>
            <a:ext cx="4716467" cy="711199"/>
          </a:xfrm>
        </p:spPr>
        <p:txBody>
          <a:bodyPr/>
          <a:lstStyle/>
          <a:p>
            <a:r>
              <a:rPr lang="nl-NL" sz="4800" dirty="0"/>
              <a:t>Energietarieven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7A50D1EB-42BB-5091-16C3-CACF1B9009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668887" y="5974379"/>
            <a:ext cx="4716467" cy="711199"/>
          </a:xfrm>
        </p:spPr>
        <p:txBody>
          <a:bodyPr/>
          <a:lstStyle/>
          <a:p>
            <a:r>
              <a:rPr lang="nl-NL" sz="4800" dirty="0"/>
              <a:t>Netbeheerkosten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FD1F4D83-1566-26EF-1937-DF9524DAA2C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8506181" y="5974379"/>
            <a:ext cx="4716467" cy="711199"/>
          </a:xfrm>
        </p:spPr>
        <p:txBody>
          <a:bodyPr/>
          <a:lstStyle/>
          <a:p>
            <a:r>
              <a:rPr lang="nl-NL" sz="4800" dirty="0"/>
              <a:t>Energiebelasting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CB98D2C-B22C-E2AB-F53B-97E2D04645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978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A95AF-0DEA-F068-426D-7CCE926AD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7D19DA5-1E66-4C29-7D92-21A6D16CD9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 err="1"/>
              <a:t>Belastingsclustering</a:t>
            </a:r>
            <a:endParaRPr lang="nl-NL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E442C53-6874-9A6D-69B7-A4C8A3914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384202"/>
              </p:ext>
            </p:extLst>
          </p:nvPr>
        </p:nvGraphicFramePr>
        <p:xfrm>
          <a:off x="952498" y="2908300"/>
          <a:ext cx="18858996" cy="3413760"/>
        </p:xfrm>
        <a:graphic>
          <a:graphicData uri="http://schemas.openxmlformats.org/drawingml/2006/table">
            <a:tbl>
              <a:tblPr lastRow="1" lastCol="1"/>
              <a:tblGrid>
                <a:gridCol w="4640263">
                  <a:extLst>
                    <a:ext uri="{9D8B030D-6E8A-4147-A177-3AD203B41FA5}">
                      <a16:colId xmlns:a16="http://schemas.microsoft.com/office/drawing/2014/main" val="4158846270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3495558503"/>
                    </a:ext>
                  </a:extLst>
                </a:gridCol>
                <a:gridCol w="2611439">
                  <a:extLst>
                    <a:ext uri="{9D8B030D-6E8A-4147-A177-3AD203B41FA5}">
                      <a16:colId xmlns:a16="http://schemas.microsoft.com/office/drawing/2014/main" val="1341919900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1170163429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827165357"/>
                    </a:ext>
                  </a:extLst>
                </a:gridCol>
                <a:gridCol w="3047494">
                  <a:extLst>
                    <a:ext uri="{9D8B030D-6E8A-4147-A177-3AD203B41FA5}">
                      <a16:colId xmlns:a16="http://schemas.microsoft.com/office/drawing/2014/main" val="3520198197"/>
                    </a:ext>
                  </a:extLst>
                </a:gridCol>
              </a:tblGrid>
              <a:tr h="3470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 Tarieven Energiebelasting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2026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EAN 1</a:t>
                      </a:r>
                    </a:p>
                    <a:p>
                      <a:pPr algn="ctr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10.000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EAN 2</a:t>
                      </a:r>
                    </a:p>
                    <a:p>
                      <a:pPr algn="ctr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50.000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EAN 3</a:t>
                      </a:r>
                    </a:p>
                    <a:p>
                      <a:pPr algn="ctr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100.000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Totaal</a:t>
                      </a:r>
                    </a:p>
                    <a:p>
                      <a:pPr algn="ctr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160.000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410377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  0 t/m 10.000 kWh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€ 0,091610 per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€ 916,10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€ 916,10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€ 916,10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3200" b="0" i="0" u="none" strike="noStrike" dirty="0">
                        <a:solidFill>
                          <a:srgbClr val="000000"/>
                        </a:solidFill>
                        <a:effectLst/>
                        <a:latin typeface="Absolut Standard" panose="02000503030000020003" pitchFamily="50" charset="0"/>
                        <a:ea typeface="Absolut Standard" panose="02000503030000020003" pitchFamily="50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470679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  10.001 t/m 50.000 kWh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€ 0,066710  per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€ 2.668,40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€ 2.668,40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3200" b="0" i="0" u="none" strike="noStrike" dirty="0">
                        <a:solidFill>
                          <a:srgbClr val="000000"/>
                        </a:solidFill>
                        <a:effectLst/>
                        <a:latin typeface="Absolut Standard" panose="02000503030000020003" pitchFamily="50" charset="0"/>
                        <a:ea typeface="Absolut Standard" panose="02000503030000020003" pitchFamily="50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863163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  50.001 t/m 10 </a:t>
                      </a:r>
                      <a:r>
                        <a:rPr lang="nl-NL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mln</a:t>
                      </a: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kWh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€ 0,037350  per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€ 1.867,50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3200" b="0" i="0" u="none" strike="noStrike" dirty="0">
                        <a:solidFill>
                          <a:srgbClr val="000000"/>
                        </a:solidFill>
                        <a:effectLst/>
                        <a:latin typeface="Absolut Standard" panose="02000503030000020003" pitchFamily="50" charset="0"/>
                        <a:ea typeface="Absolut Standard" panose="02000503030000020003" pitchFamily="50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811501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  &gt;10 </a:t>
                      </a:r>
                      <a:r>
                        <a:rPr lang="nl-NL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mln</a:t>
                      </a: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kWh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€ 0,003100  per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3200" b="0" i="0" u="none" strike="noStrike" dirty="0">
                        <a:solidFill>
                          <a:srgbClr val="000000"/>
                        </a:solidFill>
                        <a:effectLst/>
                        <a:latin typeface="Absolut Standard" panose="02000503030000020003" pitchFamily="50" charset="0"/>
                        <a:ea typeface="Absolut Standard" panose="02000503030000020003" pitchFamily="50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795220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3200" b="0" i="0" u="none" strike="noStrike" dirty="0">
                        <a:solidFill>
                          <a:srgbClr val="000000"/>
                        </a:solidFill>
                        <a:effectLst/>
                        <a:latin typeface="Absolut Standard" panose="02000503030000020003" pitchFamily="50" charset="0"/>
                        <a:ea typeface="Absolut Standard" panose="02000503030000020003" pitchFamily="50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3200" b="0" i="0" u="none" strike="noStrike" dirty="0">
                        <a:solidFill>
                          <a:srgbClr val="000000"/>
                        </a:solidFill>
                        <a:effectLst/>
                        <a:latin typeface="Absolut Standard" panose="02000503030000020003" pitchFamily="50" charset="0"/>
                        <a:ea typeface="Absolut Standard" panose="02000503030000020003" pitchFamily="50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€ 916,10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€ 3.584,50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€ 5.452,00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€ 9.952,60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972176"/>
                  </a:ext>
                </a:extLst>
              </a:tr>
            </a:tbl>
          </a:graphicData>
        </a:graphic>
      </p:graphicFrame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CCBC1130-48CD-FDCD-0C1F-B11025548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491637"/>
              </p:ext>
            </p:extLst>
          </p:nvPr>
        </p:nvGraphicFramePr>
        <p:xfrm>
          <a:off x="952498" y="6858000"/>
          <a:ext cx="11446957" cy="3413760"/>
        </p:xfrm>
        <a:graphic>
          <a:graphicData uri="http://schemas.openxmlformats.org/drawingml/2006/table">
            <a:tbl>
              <a:tblPr lastRow="1" lastCol="1"/>
              <a:tblGrid>
                <a:gridCol w="4640263">
                  <a:extLst>
                    <a:ext uri="{9D8B030D-6E8A-4147-A177-3AD203B41FA5}">
                      <a16:colId xmlns:a16="http://schemas.microsoft.com/office/drawing/2014/main" val="4158846270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3495558503"/>
                    </a:ext>
                  </a:extLst>
                </a:gridCol>
                <a:gridCol w="3047494">
                  <a:extLst>
                    <a:ext uri="{9D8B030D-6E8A-4147-A177-3AD203B41FA5}">
                      <a16:colId xmlns:a16="http://schemas.microsoft.com/office/drawing/2014/main" val="3520198197"/>
                    </a:ext>
                  </a:extLst>
                </a:gridCol>
              </a:tblGrid>
              <a:tr h="3470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 Tarieven Energiebelasting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2026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geclusterd</a:t>
                      </a:r>
                    </a:p>
                    <a:p>
                      <a:pPr algn="ctr" fontAlgn="b">
                        <a:buNone/>
                      </a:pPr>
                      <a:r>
                        <a:rPr lang="nl-NL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160.000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410377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  0 t/m 10.000 kWh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€ 0,091610 per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€ 916,10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470679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  10.001 t/m 50.000 kWh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€ 0,066710  per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€ 2.668,40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863163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  50.001 t/m 10 </a:t>
                      </a:r>
                      <a:r>
                        <a:rPr lang="nl-NL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mln</a:t>
                      </a: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kWh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€ 0,037350  per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€ 4.108,50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811501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  &gt;10 </a:t>
                      </a:r>
                      <a:r>
                        <a:rPr lang="nl-NL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mln</a:t>
                      </a: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kWh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 € 0,003100  per 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795220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3200" b="0" i="0" u="none" strike="noStrike" dirty="0">
                        <a:solidFill>
                          <a:srgbClr val="000000"/>
                        </a:solidFill>
                        <a:effectLst/>
                        <a:latin typeface="Absolut Standard" panose="02000503030000020003" pitchFamily="50" charset="0"/>
                        <a:ea typeface="Absolut Standard" panose="02000503030000020003" pitchFamily="50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3200" b="0" i="0" u="none" strike="noStrike" dirty="0">
                        <a:solidFill>
                          <a:srgbClr val="000000"/>
                        </a:solidFill>
                        <a:effectLst/>
                        <a:latin typeface="Absolut Standard" panose="02000503030000020003" pitchFamily="50" charset="0"/>
                        <a:ea typeface="Absolut Standard" panose="02000503030000020003" pitchFamily="50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bsolut Standard" panose="02000503030000020003" pitchFamily="50" charset="0"/>
                          <a:ea typeface="Absolut Standard" panose="02000503030000020003" pitchFamily="50" charset="0"/>
                        </a:rPr>
                        <a:t>€ 7.693,00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972176"/>
                  </a:ext>
                </a:extLst>
              </a:tr>
            </a:tbl>
          </a:graphicData>
        </a:graphic>
      </p:graphicFrame>
      <p:sp>
        <p:nvSpPr>
          <p:cNvPr id="8" name="Rechthoek 7">
            <a:extLst>
              <a:ext uri="{FF2B5EF4-FFF2-40B4-BE49-F238E27FC236}">
                <a16:creationId xmlns:a16="http://schemas.microsoft.com/office/drawing/2014/main" id="{D58348EE-8CA1-3BE5-43FA-32CF969032B5}"/>
              </a:ext>
            </a:extLst>
          </p:cNvPr>
          <p:cNvSpPr/>
          <p:nvPr/>
        </p:nvSpPr>
        <p:spPr>
          <a:xfrm>
            <a:off x="13441878" y="8099720"/>
            <a:ext cx="3523722" cy="930319"/>
          </a:xfrm>
          <a:custGeom>
            <a:avLst/>
            <a:gdLst>
              <a:gd name="csX0" fmla="*/ 0 w 3523722"/>
              <a:gd name="csY0" fmla="*/ 0 h 930319"/>
              <a:gd name="csX1" fmla="*/ 552050 w 3523722"/>
              <a:gd name="csY1" fmla="*/ 0 h 930319"/>
              <a:gd name="csX2" fmla="*/ 1033625 w 3523722"/>
              <a:gd name="csY2" fmla="*/ 0 h 930319"/>
              <a:gd name="csX3" fmla="*/ 1691387 w 3523722"/>
              <a:gd name="csY3" fmla="*/ 0 h 930319"/>
              <a:gd name="csX4" fmla="*/ 2243436 w 3523722"/>
              <a:gd name="csY4" fmla="*/ 0 h 930319"/>
              <a:gd name="csX5" fmla="*/ 2795486 w 3523722"/>
              <a:gd name="csY5" fmla="*/ 0 h 930319"/>
              <a:gd name="csX6" fmla="*/ 3523722 w 3523722"/>
              <a:gd name="csY6" fmla="*/ 0 h 930319"/>
              <a:gd name="csX7" fmla="*/ 3523722 w 3523722"/>
              <a:gd name="csY7" fmla="*/ 446553 h 930319"/>
              <a:gd name="csX8" fmla="*/ 3523722 w 3523722"/>
              <a:gd name="csY8" fmla="*/ 930319 h 930319"/>
              <a:gd name="csX9" fmla="*/ 3006909 w 3523722"/>
              <a:gd name="csY9" fmla="*/ 930319 h 930319"/>
              <a:gd name="csX10" fmla="*/ 2419622 w 3523722"/>
              <a:gd name="csY10" fmla="*/ 930319 h 930319"/>
              <a:gd name="csX11" fmla="*/ 1832335 w 3523722"/>
              <a:gd name="csY11" fmla="*/ 930319 h 930319"/>
              <a:gd name="csX12" fmla="*/ 1280286 w 3523722"/>
              <a:gd name="csY12" fmla="*/ 930319 h 930319"/>
              <a:gd name="csX13" fmla="*/ 622524 w 3523722"/>
              <a:gd name="csY13" fmla="*/ 930319 h 930319"/>
              <a:gd name="csX14" fmla="*/ 0 w 3523722"/>
              <a:gd name="csY14" fmla="*/ 930319 h 930319"/>
              <a:gd name="csX15" fmla="*/ 0 w 3523722"/>
              <a:gd name="csY15" fmla="*/ 483766 h 930319"/>
              <a:gd name="csX16" fmla="*/ 0 w 3523722"/>
              <a:gd name="csY16" fmla="*/ 0 h 9303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523722" h="930319" extrusionOk="0">
                <a:moveTo>
                  <a:pt x="0" y="0"/>
                </a:moveTo>
                <a:cubicBezTo>
                  <a:pt x="273727" y="10045"/>
                  <a:pt x="388101" y="2765"/>
                  <a:pt x="552050" y="0"/>
                </a:cubicBezTo>
                <a:cubicBezTo>
                  <a:pt x="715999" y="-2765"/>
                  <a:pt x="845988" y="-23367"/>
                  <a:pt x="1033625" y="0"/>
                </a:cubicBezTo>
                <a:cubicBezTo>
                  <a:pt x="1221262" y="23367"/>
                  <a:pt x="1392199" y="20522"/>
                  <a:pt x="1691387" y="0"/>
                </a:cubicBezTo>
                <a:cubicBezTo>
                  <a:pt x="1990575" y="-20522"/>
                  <a:pt x="2093525" y="7665"/>
                  <a:pt x="2243436" y="0"/>
                </a:cubicBezTo>
                <a:cubicBezTo>
                  <a:pt x="2393347" y="-7665"/>
                  <a:pt x="2543109" y="18161"/>
                  <a:pt x="2795486" y="0"/>
                </a:cubicBezTo>
                <a:cubicBezTo>
                  <a:pt x="3047863" y="-18161"/>
                  <a:pt x="3278035" y="10059"/>
                  <a:pt x="3523722" y="0"/>
                </a:cubicBezTo>
                <a:cubicBezTo>
                  <a:pt x="3506449" y="216304"/>
                  <a:pt x="3531682" y="343744"/>
                  <a:pt x="3523722" y="446553"/>
                </a:cubicBezTo>
                <a:cubicBezTo>
                  <a:pt x="3515762" y="549362"/>
                  <a:pt x="3507249" y="703386"/>
                  <a:pt x="3523722" y="930319"/>
                </a:cubicBezTo>
                <a:cubicBezTo>
                  <a:pt x="3273192" y="934272"/>
                  <a:pt x="3245374" y="928427"/>
                  <a:pt x="3006909" y="930319"/>
                </a:cubicBezTo>
                <a:cubicBezTo>
                  <a:pt x="2768444" y="932211"/>
                  <a:pt x="2656313" y="946124"/>
                  <a:pt x="2419622" y="930319"/>
                </a:cubicBezTo>
                <a:cubicBezTo>
                  <a:pt x="2182931" y="914514"/>
                  <a:pt x="2067557" y="907176"/>
                  <a:pt x="1832335" y="930319"/>
                </a:cubicBezTo>
                <a:cubicBezTo>
                  <a:pt x="1597113" y="953462"/>
                  <a:pt x="1553723" y="906168"/>
                  <a:pt x="1280286" y="930319"/>
                </a:cubicBezTo>
                <a:cubicBezTo>
                  <a:pt x="1006849" y="954470"/>
                  <a:pt x="849153" y="953772"/>
                  <a:pt x="622524" y="930319"/>
                </a:cubicBezTo>
                <a:cubicBezTo>
                  <a:pt x="395895" y="906866"/>
                  <a:pt x="218887" y="933925"/>
                  <a:pt x="0" y="930319"/>
                </a:cubicBezTo>
                <a:cubicBezTo>
                  <a:pt x="2342" y="718310"/>
                  <a:pt x="16902" y="682671"/>
                  <a:pt x="0" y="483766"/>
                </a:cubicBezTo>
                <a:cubicBezTo>
                  <a:pt x="-16902" y="284861"/>
                  <a:pt x="14465" y="103932"/>
                  <a:pt x="0" y="0"/>
                </a:cubicBezTo>
                <a:close/>
              </a:path>
            </a:pathLst>
          </a:custGeom>
          <a:noFill/>
          <a:ln w="44450" cmpd="dbl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€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Absolut Standard" panose="02000503030000020003" pitchFamily="50" charset="0"/>
                <a:ea typeface="Absolut Standard" panose="02000503030000020003" pitchFamily="50" charset="0"/>
              </a:rPr>
              <a:t> - 2.259,60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602D8E2-0B70-9F37-38D3-120FCD78C3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404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F4085-6C4F-C70F-9CE3-C5E62A8AE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F40DB00-77DC-A86D-9016-39AFA9375F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Energiemonitoring</a:t>
            </a: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C52A4E36-05BF-BFBB-8C42-B3E5F823FEAD}"/>
              </a:ext>
            </a:extLst>
          </p:cNvPr>
          <p:cNvSpPr txBox="1">
            <a:spLocks/>
          </p:cNvSpPr>
          <p:nvPr/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 marL="0" marR="0" indent="0" algn="l" defTabSz="243833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chemeClr val="tx1"/>
                </a:solidFill>
                <a:uFillTx/>
                <a:latin typeface="ABSOLUTSTD-BOOK" panose="02000503030000020003" pitchFamily="2" charset="0"/>
                <a:ea typeface="ABSOLUTSTD-BOOK" panose="02000503030000020003" pitchFamily="2" charset="0"/>
                <a:cs typeface="Ubuntu Medium"/>
                <a:sym typeface="Ubuntu Medium"/>
              </a:defRPr>
            </a:lvl1pPr>
            <a:lvl2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r>
              <a:rPr lang="nl-NL" sz="4400" dirty="0">
                <a:latin typeface="Absolut Standard" panose="02000503030000020003" charset="0"/>
              </a:rPr>
              <a:t>Inzicht in:</a:t>
            </a:r>
          </a:p>
          <a:p>
            <a:pPr marL="685800" indent="-685800">
              <a:buFontTx/>
              <a:buChar char="-"/>
            </a:pPr>
            <a:r>
              <a:rPr lang="nl-NL" sz="4400" dirty="0">
                <a:latin typeface="Absolut Standard" panose="02000503030000020003" charset="0"/>
              </a:rPr>
              <a:t>Verbruik</a:t>
            </a:r>
          </a:p>
          <a:p>
            <a:pPr marL="685800" indent="-685800">
              <a:buFontTx/>
              <a:buChar char="-"/>
            </a:pPr>
            <a:r>
              <a:rPr lang="nl-NL" sz="4400" dirty="0">
                <a:latin typeface="Absolut Standard" panose="02000503030000020003" charset="0"/>
              </a:rPr>
              <a:t>Verbruiksmomenten</a:t>
            </a:r>
          </a:p>
          <a:p>
            <a:pPr marL="685800" indent="-685800">
              <a:buFontTx/>
              <a:buChar char="-"/>
            </a:pPr>
            <a:r>
              <a:rPr lang="nl-NL" sz="4400" dirty="0">
                <a:latin typeface="Absolut Standard" panose="02000503030000020003" charset="0"/>
              </a:rPr>
              <a:t>Aansluitingen</a:t>
            </a:r>
          </a:p>
          <a:p>
            <a:pPr marL="685800" indent="-685800">
              <a:buFontTx/>
              <a:buChar char="-"/>
            </a:pPr>
            <a:r>
              <a:rPr lang="nl-NL" sz="4400" dirty="0">
                <a:latin typeface="Absolut Standard" panose="02000503030000020003" charset="0"/>
              </a:rPr>
              <a:t>Aansluitwaarden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ED8B0FD-92DE-C8F6-03BB-8DCBAB9D7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296" y="0"/>
            <a:ext cx="10057881" cy="711541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3D248F0-A6F3-3952-8DA9-85E20D0CC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9919" y="0"/>
            <a:ext cx="5996940" cy="711541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2F40664-A778-546B-72A2-F1BDBDE59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180730"/>
            <a:ext cx="18288000" cy="6315075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C9DACEF-EDD8-8E14-9DDB-DB3465F93B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7828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3A142FC-63F0-51BD-5288-04E72DE9FF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Vreemde</a:t>
            </a:r>
            <a:r>
              <a:rPr lang="en-US" dirty="0"/>
              <a:t> </a:t>
            </a:r>
            <a:r>
              <a:rPr lang="en-US" dirty="0" err="1"/>
              <a:t>gebruikers</a:t>
            </a:r>
            <a:endParaRPr lang="en-US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710EC1E-3456-CBFE-5317-FD99DB500A9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2899577" y="3518971"/>
            <a:ext cx="4320000" cy="155033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BA66F597-23EF-B202-E3D8-7385C989D1C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alphaModFix amt="35000"/>
          </a:blip>
          <a:srcRect l="1699" t="38147" r="1893" b="2129"/>
          <a:stretch>
            <a:fillRect/>
          </a:stretch>
        </p:blipFill>
        <p:spPr>
          <a:xfrm>
            <a:off x="12044081" y="7205071"/>
            <a:ext cx="4320000" cy="1802693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F0ABAA74-9855-3023-66D3-E23F95FE483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alphaModFix amt="35000"/>
          </a:blip>
          <a:srcRect l="1755" t="33281" r="2285" b="2317"/>
          <a:stretch>
            <a:fillRect/>
          </a:stretch>
        </p:blipFill>
        <p:spPr>
          <a:xfrm>
            <a:off x="7471829" y="3073337"/>
            <a:ext cx="4320000" cy="1995966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5CB66934-2F97-6267-6186-4CA16679136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alphaModFix amt="35000"/>
          </a:blip>
          <a:srcRect l="2392" t="26379" r="2105" b="2002"/>
          <a:stretch>
            <a:fillRect/>
          </a:stretch>
        </p:blipFill>
        <p:spPr>
          <a:xfrm>
            <a:off x="3151829" y="9122241"/>
            <a:ext cx="4320000" cy="2230241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63762958-CE17-F281-443D-410DFF7C063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12044081" y="3488378"/>
            <a:ext cx="4320000" cy="1550332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B07E983E-BC1A-E817-30A2-80AE3FDF99D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16933073" y="3488378"/>
            <a:ext cx="4320000" cy="1550332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648468D2-8E1D-2447-1FFC-0BFAF7AEFE5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17180844" y="9655850"/>
            <a:ext cx="4320000" cy="1550332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01963AE8-83A0-63EA-01CA-4D80CC45257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16933073" y="7331328"/>
            <a:ext cx="4320000" cy="1550332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72785D7E-D7BC-143C-64BF-2AD82B0798C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12291852" y="9655850"/>
            <a:ext cx="4320000" cy="1550332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A747A91A-49AF-9126-B7B9-D930E78457E1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7724081" y="9686443"/>
            <a:ext cx="4320000" cy="1550332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5247AB9A-6AAE-9623-496D-2DC5E4FDA82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2867333" y="5440446"/>
            <a:ext cx="4320000" cy="1550332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BEE21C88-3056-D97E-3163-75945E3FF6D1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7624229" y="7492184"/>
            <a:ext cx="4320000" cy="1550332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8F9415C3-992D-0E48-2198-B79AE452BE11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3019733" y="7492184"/>
            <a:ext cx="4320000" cy="1550332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2FEC0678-AD60-E208-51D7-BD1EB9BC4DB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17080992" y="5394556"/>
            <a:ext cx="4320000" cy="1550332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2FB0DE13-E730-9914-0BCE-A54F32AEB77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12192000" y="5394556"/>
            <a:ext cx="4320000" cy="1550332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580F07B0-8C0F-05A4-7F79-A1A5E4B7752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35000"/>
          </a:blip>
          <a:srcRect l="1957" t="46510" r="2122" b="2385"/>
          <a:stretch>
            <a:fillRect/>
          </a:stretch>
        </p:blipFill>
        <p:spPr>
          <a:xfrm>
            <a:off x="7624229" y="5425149"/>
            <a:ext cx="4320000" cy="1550332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0B1F61-CD30-CCE0-AF85-A22A30AF7C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8279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asic">
  <a:themeElements>
    <a:clrScheme name="Aangepast 5">
      <a:dk1>
        <a:srgbClr val="FFFFFF"/>
      </a:dk1>
      <a:lt1>
        <a:srgbClr val="000000"/>
      </a:lt1>
      <a:dk2>
        <a:srgbClr val="7F7F7F"/>
      </a:dk2>
      <a:lt2>
        <a:srgbClr val="373737"/>
      </a:lt2>
      <a:accent1>
        <a:srgbClr val="E54506"/>
      </a:accent1>
      <a:accent2>
        <a:srgbClr val="B70E0C"/>
      </a:accent2>
      <a:accent3>
        <a:srgbClr val="991155"/>
      </a:accent3>
      <a:accent4>
        <a:srgbClr val="0070C0"/>
      </a:accent4>
      <a:accent5>
        <a:srgbClr val="6934B1"/>
      </a:accent5>
      <a:accent6>
        <a:srgbClr val="EAEAEA"/>
      </a:accent6>
      <a:hlink>
        <a:srgbClr val="941651"/>
      </a:hlink>
      <a:folHlink>
        <a:srgbClr val="941651"/>
      </a:folHlink>
    </a:clrScheme>
    <a:fontScheme name="21_BasicWhite">
      <a:majorFont>
        <a:latin typeface="Ubuntu Regular"/>
        <a:ea typeface="Ubuntu Regular"/>
        <a:cs typeface="Ubuntu Regular"/>
      </a:majorFont>
      <a:minorFont>
        <a:latin typeface="Ubuntu Regular"/>
        <a:ea typeface="Ubuntu Regular"/>
        <a:cs typeface="Ubuntu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Ubuntu"/>
            <a:ea typeface="Ubuntu"/>
            <a:cs typeface="Ubuntu"/>
            <a:sym typeface="Ubuntu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_NODR_Presentatie_Template" id="{89017BF2-DE22-234E-A8CF-1AC280D842EC}" vid="{D3DD42B9-611F-F145-8B04-D17B3AF1363E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Ubuntu Regular"/>
        <a:ea typeface="Ubuntu Regular"/>
        <a:cs typeface="Ubuntu Regular"/>
      </a:majorFont>
      <a:minorFont>
        <a:latin typeface="Ubuntu Regular"/>
        <a:ea typeface="Ubuntu Regular"/>
        <a:cs typeface="Ubuntu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Ubuntu"/>
            <a:ea typeface="Ubuntu"/>
            <a:cs typeface="Ubuntu"/>
            <a:sym typeface="Ubuntu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49c5b0-21ed-4ae8-904b-b25d19725b55">
      <Terms xmlns="http://schemas.microsoft.com/office/infopath/2007/PartnerControls"/>
    </lcf76f155ced4ddcb4097134ff3c332f>
    <TaxCatchAll xmlns="902df431-770c-475c-9755-419ce9024e1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F63442A517554DBBF7288DA6533DEB" ma:contentTypeVersion="13" ma:contentTypeDescription="Een nieuw document maken." ma:contentTypeScope="" ma:versionID="459914d12c68785c2878232836038f02">
  <xsd:schema xmlns:xsd="http://www.w3.org/2001/XMLSchema" xmlns:xs="http://www.w3.org/2001/XMLSchema" xmlns:p="http://schemas.microsoft.com/office/2006/metadata/properties" xmlns:ns2="902df431-770c-475c-9755-419ce9024e1d" xmlns:ns3="cb49c5b0-21ed-4ae8-904b-b25d19725b55" targetNamespace="http://schemas.microsoft.com/office/2006/metadata/properties" ma:root="true" ma:fieldsID="3844d2d24bbbf11b5367fc3bca05996d" ns2:_="" ns3:_="">
    <xsd:import namespace="902df431-770c-475c-9755-419ce9024e1d"/>
    <xsd:import namespace="cb49c5b0-21ed-4ae8-904b-b25d19725b5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df431-770c-475c-9755-419ce9024e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4254db3-b158-4894-bf2b-6516f040ee68}" ma:internalName="TaxCatchAll" ma:showField="CatchAllData" ma:web="902df431-770c-475c-9755-419ce9024e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49c5b0-21ed-4ae8-904b-b25d19725b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121a7aef-b425-4da6-a506-904f01f490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E188D3-48DA-4DBD-9C62-7B0356B92859}">
  <ds:schemaRefs>
    <ds:schemaRef ds:uri="http://www.w3.org/XML/1998/namespace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30da070d-d585-4752-80b1-49def0b1f532"/>
    <ds:schemaRef ds:uri="http://purl.org/dc/elements/1.1/"/>
    <ds:schemaRef ds:uri="cb49c5b0-21ed-4ae8-904b-b25d19725b55"/>
    <ds:schemaRef ds:uri="902df431-770c-475c-9755-419ce9024e1d"/>
  </ds:schemaRefs>
</ds:datastoreItem>
</file>

<file path=customXml/itemProps2.xml><?xml version="1.0" encoding="utf-8"?>
<ds:datastoreItem xmlns:ds="http://schemas.openxmlformats.org/officeDocument/2006/customXml" ds:itemID="{9070A85F-46B7-4863-8A95-0BF2ED26F3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2df431-770c-475c-9755-419ce9024e1d"/>
    <ds:schemaRef ds:uri="cb49c5b0-21ed-4ae8-904b-b25d19725b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18DBEB-76AB-4D6B-9001-901DD6F414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21_BasicWhite</Template>
  <TotalTime>6545</TotalTime>
  <Words>390</Words>
  <Application>Microsoft Office PowerPoint</Application>
  <PresentationFormat>Aangepast</PresentationFormat>
  <Paragraphs>140</Paragraphs>
  <Slides>11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Absolut Standard</vt:lpstr>
      <vt:lpstr>Ubuntu Medium</vt:lpstr>
      <vt:lpstr>ABSOLUTSTD-MEDIUM</vt:lpstr>
      <vt:lpstr>Ubuntu</vt:lpstr>
      <vt:lpstr>Arial</vt:lpstr>
      <vt:lpstr>Basic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Naomi Zuijdwijk</dc:creator>
  <cp:lastModifiedBy>Marco Mus</cp:lastModifiedBy>
  <cp:revision>204</cp:revision>
  <dcterms:created xsi:type="dcterms:W3CDTF">2023-05-05T08:44:15Z</dcterms:created>
  <dcterms:modified xsi:type="dcterms:W3CDTF">2026-03-19T06:13:28Z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0x01010054F63442A517554DBBF7288DA6533DEB</vt:lpwstr>
  </property>
  <property fmtid="{D5CDD505-2E9C-101B-9397-08002B2CF9AE}" pid="3" name="MediaServiceImageTags">
    <vt:lpwstr/>
  </property>
</Properties>
</file>