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7"/>
  </p:notesMasterIdLst>
  <p:handoutMasterIdLst>
    <p:handoutMasterId r:id="rId18"/>
  </p:handoutMasterIdLst>
  <p:sldIdLst>
    <p:sldId id="318" r:id="rId5"/>
    <p:sldId id="320" r:id="rId6"/>
    <p:sldId id="325" r:id="rId7"/>
    <p:sldId id="321" r:id="rId8"/>
    <p:sldId id="322" r:id="rId9"/>
    <p:sldId id="323" r:id="rId10"/>
    <p:sldId id="324" r:id="rId11"/>
    <p:sldId id="328" r:id="rId12"/>
    <p:sldId id="329" r:id="rId13"/>
    <p:sldId id="330" r:id="rId14"/>
    <p:sldId id="331" r:id="rId15"/>
    <p:sldId id="293" r:id="rId16"/>
  </p:sldIdLst>
  <p:sldSz cx="24384000" cy="13716000"/>
  <p:notesSz cx="6858000" cy="9144000"/>
  <p:embeddedFontLst>
    <p:embeddedFont>
      <p:font typeface="Absolut Standard" panose="02000503030000020003" charset="0"/>
      <p:regular r:id="rId19"/>
      <p:bold r:id="rId20"/>
      <p:italic r:id="rId21"/>
      <p:boldItalic r:id="rId22"/>
    </p:embeddedFont>
    <p:embeddedFont>
      <p:font typeface="ABSOLUTSTD-BOOK" panose="02000503030000020003" charset="0"/>
      <p:regular r:id="rId23"/>
    </p:embeddedFont>
    <p:embeddedFont>
      <p:font typeface="ABSOLUTSTD-LIGHT" panose="02000503040000020003" charset="0"/>
      <p:regular r:id="rId24"/>
    </p:embeddedFont>
    <p:embeddedFont>
      <p:font typeface="ABSOLUTSTD-MEDIUM" panose="02000803040000020003" charset="0"/>
      <p:regular r:id="rId25"/>
    </p:embeddedFont>
    <p:embeddedFont>
      <p:font typeface="Gill Sans Nova Cond Ultra Bold" panose="020B0B04020104020203" pitchFamily="34" charset="0"/>
      <p:bold r:id="rId26"/>
    </p:embeddedFont>
    <p:embeddedFont>
      <p:font typeface="Ubuntu" panose="020B0504030602030204" pitchFamily="34" charset="0"/>
      <p:regular r:id="rId27"/>
      <p:bold r:id="rId28"/>
      <p:italic r:id="rId29"/>
      <p:boldItalic r:id="rId30"/>
    </p:embeddedFont>
    <p:embeddedFont>
      <p:font typeface="Ubuntu Medium" panose="020B0604030602030204" pitchFamily="34" charset="0"/>
      <p:regular r:id="rId31"/>
      <p:italic r:id="rId32"/>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1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Ubuntu"/>
        <a:ea typeface="Ubuntu"/>
        <a:cs typeface="Ubuntu"/>
        <a:sym typeface="Ubuntu"/>
      </a:defRPr>
    </a:lvl1pPr>
    <a:lvl2pPr marL="0" marR="0" indent="0" algn="ctr" defTabSz="2438338" rtl="0" fontAlgn="auto" latinLnBrk="0" hangingPunct="0">
      <a:lnSpc>
        <a:spcPct val="11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Ubuntu"/>
        <a:ea typeface="Ubuntu"/>
        <a:cs typeface="Ubuntu"/>
        <a:sym typeface="Ubuntu"/>
      </a:defRPr>
    </a:lvl2pPr>
    <a:lvl3pPr marL="0" marR="0" indent="0" algn="ctr" defTabSz="2438338" rtl="0" fontAlgn="auto" latinLnBrk="0" hangingPunct="0">
      <a:lnSpc>
        <a:spcPct val="11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Ubuntu"/>
        <a:ea typeface="Ubuntu"/>
        <a:cs typeface="Ubuntu"/>
        <a:sym typeface="Ubuntu"/>
      </a:defRPr>
    </a:lvl3pPr>
    <a:lvl4pPr marL="0" marR="0" indent="0" algn="ctr" defTabSz="2438338" rtl="0" fontAlgn="auto" latinLnBrk="0" hangingPunct="0">
      <a:lnSpc>
        <a:spcPct val="11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Ubuntu"/>
        <a:ea typeface="Ubuntu"/>
        <a:cs typeface="Ubuntu"/>
        <a:sym typeface="Ubuntu"/>
      </a:defRPr>
    </a:lvl4pPr>
    <a:lvl5pPr marL="0" marR="0" indent="0" algn="ctr" defTabSz="2438338" rtl="0" fontAlgn="auto" latinLnBrk="0" hangingPunct="0">
      <a:lnSpc>
        <a:spcPct val="11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Ubuntu"/>
        <a:ea typeface="Ubuntu"/>
        <a:cs typeface="Ubuntu"/>
        <a:sym typeface="Ubuntu"/>
      </a:defRPr>
    </a:lvl5pPr>
    <a:lvl6pPr marL="0" marR="0" indent="0" algn="ctr" defTabSz="2438338" rtl="0" fontAlgn="auto" latinLnBrk="0" hangingPunct="0">
      <a:lnSpc>
        <a:spcPct val="11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Ubuntu"/>
        <a:ea typeface="Ubuntu"/>
        <a:cs typeface="Ubuntu"/>
        <a:sym typeface="Ubuntu"/>
      </a:defRPr>
    </a:lvl6pPr>
    <a:lvl7pPr marL="0" marR="0" indent="0" algn="ctr" defTabSz="2438338" rtl="0" fontAlgn="auto" latinLnBrk="0" hangingPunct="0">
      <a:lnSpc>
        <a:spcPct val="11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Ubuntu"/>
        <a:ea typeface="Ubuntu"/>
        <a:cs typeface="Ubuntu"/>
        <a:sym typeface="Ubuntu"/>
      </a:defRPr>
    </a:lvl7pPr>
    <a:lvl8pPr marL="0" marR="0" indent="0" algn="ctr" defTabSz="2438338" rtl="0" fontAlgn="auto" latinLnBrk="0" hangingPunct="0">
      <a:lnSpc>
        <a:spcPct val="11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Ubuntu"/>
        <a:ea typeface="Ubuntu"/>
        <a:cs typeface="Ubuntu"/>
        <a:sym typeface="Ubuntu"/>
      </a:defRPr>
    </a:lvl8pPr>
    <a:lvl9pPr marL="0" marR="0" indent="0" algn="ctr" defTabSz="2438338" rtl="0" fontAlgn="auto" latinLnBrk="0" hangingPunct="0">
      <a:lnSpc>
        <a:spcPct val="11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Ubuntu"/>
        <a:ea typeface="Ubuntu"/>
        <a:cs typeface="Ubuntu"/>
        <a:sym typeface="Ubuntu"/>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0B0A"/>
    <a:srgbClr val="900B0A"/>
    <a:srgbClr val="4C206E"/>
    <a:srgbClr val="007F3A"/>
    <a:srgbClr val="E14607"/>
    <a:srgbClr val="A70C0C"/>
    <a:srgbClr val="0070C0"/>
    <a:srgbClr val="D6D601"/>
    <a:srgbClr val="AA0D0C"/>
    <a:srgbClr val="005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
          <a:latin typeface="Helvetica Neue"/>
          <a:ea typeface="Helvetica Neue"/>
          <a:cs typeface="Helvetica Neue"/>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
          <a:latin typeface="Helvetica Neue"/>
          <a:ea typeface="Helvetica Neue"/>
          <a:cs typeface="Helvetica Neue"/>
        </a:font>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
          <a:latin typeface="Helvetica Neue"/>
          <a:ea typeface="Helvetica Neue"/>
          <a:cs typeface="Helvetica Neue"/>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033" autoAdjust="0"/>
  </p:normalViewPr>
  <p:slideViewPr>
    <p:cSldViewPr snapToGrid="0" snapToObjects="1">
      <p:cViewPr varScale="1">
        <p:scale>
          <a:sx n="56" d="100"/>
          <a:sy n="56" d="100"/>
        </p:scale>
        <p:origin x="594" y="144"/>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snapToObjects="1">
      <p:cViewPr varScale="1">
        <p:scale>
          <a:sx n="111" d="100"/>
          <a:sy n="111" d="100"/>
        </p:scale>
        <p:origin x="4448" y="22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font" Target="fonts/font1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3A13FA16-63E7-7B31-ED6B-DA3FC7D7BA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2F463419-B00D-95C4-8427-82F067037DD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87746C-0D99-594E-A7EC-885A26C84758}" type="datetimeFigureOut">
              <a:t>3/18/2026</a:t>
            </a:fld>
            <a:endParaRPr lang="nl-NL"/>
          </a:p>
        </p:txBody>
      </p:sp>
      <p:sp>
        <p:nvSpPr>
          <p:cNvPr id="4" name="Tijdelijke aanduiding voor voettekst 3">
            <a:extLst>
              <a:ext uri="{FF2B5EF4-FFF2-40B4-BE49-F238E27FC236}">
                <a16:creationId xmlns:a16="http://schemas.microsoft.com/office/drawing/2014/main" id="{336843F6-EB3E-DB27-0A74-B2EC7BADE8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E3272F51-D352-313C-8B7B-D883F9C970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24D56D0-00EA-6B40-8278-4F5369DEDFDE}" type="slidenum">
              <a:t>‹nr.›</a:t>
            </a:fld>
            <a:endParaRPr lang="nl-NL"/>
          </a:p>
        </p:txBody>
      </p:sp>
    </p:spTree>
    <p:extLst>
      <p:ext uri="{BB962C8B-B14F-4D97-AF65-F5344CB8AC3E}">
        <p14:creationId xmlns:p14="http://schemas.microsoft.com/office/powerpoint/2010/main" val="2023230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6" name="Shape 126"/>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27" name="Shape 12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Absolut Standard" panose="02000503030000020003" charset="0"/>
        <a:ea typeface="Absolut Standard" panose="02000503030000020003" charset="0"/>
        <a:cs typeface="Absolut Standard" panose="02000503030000020003" charset="0"/>
        <a:sym typeface="Helvetica Neue"/>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Ervaring met functioneel aanbesteden</a:t>
            </a:r>
          </a:p>
        </p:txBody>
      </p:sp>
    </p:spTree>
    <p:extLst>
      <p:ext uri="{BB962C8B-B14F-4D97-AF65-F5344CB8AC3E}">
        <p14:creationId xmlns:p14="http://schemas.microsoft.com/office/powerpoint/2010/main" val="2414908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859400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1 (met klantnaam)">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CD8EE4CD-9822-0541-7708-1D67CFD062D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95" t="17370" r="8895" b="28754"/>
          <a:stretch/>
        </p:blipFill>
        <p:spPr>
          <a:xfrm>
            <a:off x="0" y="0"/>
            <a:ext cx="24384000" cy="12036830"/>
          </a:xfrm>
          <a:prstGeom prst="rect">
            <a:avLst/>
          </a:prstGeom>
        </p:spPr>
      </p:pic>
      <p:pic>
        <p:nvPicPr>
          <p:cNvPr id="2" name="Afbeelding 1" descr="Afbeelding met Lettertype, Graphics, grafische vormgeving, tekst&#10;&#10;Automatisch gegenereerde beschrijving">
            <a:extLst>
              <a:ext uri="{FF2B5EF4-FFF2-40B4-BE49-F238E27FC236}">
                <a16:creationId xmlns:a16="http://schemas.microsoft.com/office/drawing/2014/main" id="{3279FCCB-0E07-146D-5D83-52A2AB53008F}"/>
              </a:ext>
            </a:extLst>
          </p:cNvPr>
          <p:cNvPicPr>
            <a:picLocks noChangeAspect="1"/>
          </p:cNvPicPr>
          <p:nvPr userDrawn="1"/>
        </p:nvPicPr>
        <p:blipFill>
          <a:blip r:embed="rId3"/>
          <a:stretch>
            <a:fillRect/>
          </a:stretch>
        </p:blipFill>
        <p:spPr>
          <a:xfrm>
            <a:off x="20366182" y="12469614"/>
            <a:ext cx="3065317" cy="649431"/>
          </a:xfrm>
          <a:prstGeom prst="rect">
            <a:avLst/>
          </a:prstGeom>
        </p:spPr>
      </p:pic>
      <p:sp>
        <p:nvSpPr>
          <p:cNvPr id="10" name="Tijdelijke aanduiding voor tekst 11">
            <a:extLst>
              <a:ext uri="{FF2B5EF4-FFF2-40B4-BE49-F238E27FC236}">
                <a16:creationId xmlns:a16="http://schemas.microsoft.com/office/drawing/2014/main" id="{84779EC8-03C6-0395-1A36-1332A3F30C52}"/>
              </a:ext>
            </a:extLst>
          </p:cNvPr>
          <p:cNvSpPr>
            <a:spLocks noGrp="1"/>
          </p:cNvSpPr>
          <p:nvPr>
            <p:ph type="body" sz="quarter" idx="15" hasCustomPrompt="1"/>
          </p:nvPr>
        </p:nvSpPr>
        <p:spPr>
          <a:xfrm>
            <a:off x="952500" y="2373843"/>
            <a:ext cx="15481300" cy="7159640"/>
          </a:xfrm>
          <a:prstGeom prst="rect">
            <a:avLst/>
          </a:prstGeom>
          <a:noFill/>
          <a:effectLst>
            <a:outerShdw blurRad="381000" dist="38100" dir="2700000" algn="tl" rotWithShape="0">
              <a:prstClr val="black">
                <a:alpha val="30000"/>
              </a:prstClr>
            </a:outerShdw>
          </a:effectLst>
        </p:spPr>
        <p:txBody>
          <a:bodyPr/>
          <a:lstStyle>
            <a:lvl1pPr>
              <a:lnSpc>
                <a:spcPct val="90000"/>
              </a:lnSpc>
              <a:defRPr sz="16000" b="1" i="0">
                <a:solidFill>
                  <a:schemeClr val="bg1"/>
                </a:solidFill>
                <a:latin typeface="Absolut Standard" panose="02000503030000020003" pitchFamily="2" charset="0"/>
                <a:ea typeface="Absolut Standard" panose="02000503030000020003" pitchFamily="2" charset="0"/>
              </a:defRPr>
            </a:lvl1pPr>
          </a:lstStyle>
          <a:p>
            <a:pPr lvl="0"/>
            <a:r>
              <a:rPr lang="nl-NL"/>
              <a:t>Hier is ruimte voor een hoofdtitel over drie regels</a:t>
            </a:r>
          </a:p>
        </p:txBody>
      </p:sp>
      <p:sp>
        <p:nvSpPr>
          <p:cNvPr id="73" name="Tijdelijke aanduiding voor tekst 11">
            <a:extLst>
              <a:ext uri="{FF2B5EF4-FFF2-40B4-BE49-F238E27FC236}">
                <a16:creationId xmlns:a16="http://schemas.microsoft.com/office/drawing/2014/main" id="{1749F86F-CBDC-9FD3-292A-5F1DA425B717}"/>
              </a:ext>
            </a:extLst>
          </p:cNvPr>
          <p:cNvSpPr>
            <a:spLocks noGrp="1"/>
          </p:cNvSpPr>
          <p:nvPr>
            <p:ph type="body" sz="quarter" idx="18" hasCustomPrompt="1"/>
          </p:nvPr>
        </p:nvSpPr>
        <p:spPr>
          <a:xfrm>
            <a:off x="886000" y="12541004"/>
            <a:ext cx="12430992" cy="644541"/>
          </a:xfrm>
          <a:prstGeom prst="rect">
            <a:avLst/>
          </a:prstGeom>
          <a:noFill/>
          <a:effectLst/>
        </p:spPr>
        <p:txBody>
          <a:bodyPr/>
          <a:lstStyle>
            <a:lvl1pPr>
              <a:lnSpc>
                <a:spcPct val="100000"/>
              </a:lnSpc>
              <a:defRPr sz="4000" b="0" i="0">
                <a:solidFill>
                  <a:schemeClr val="accent3"/>
                </a:solidFill>
                <a:latin typeface="ABSOLUTSTD-BOOK" panose="02000503030000020003" pitchFamily="2" charset="0"/>
                <a:ea typeface="ABSOLUTSTD-BOOK" panose="02000503030000020003" pitchFamily="2" charset="0"/>
              </a:defRPr>
            </a:lvl1pPr>
          </a:lstStyle>
          <a:p>
            <a:pPr lvl="0"/>
            <a:r>
              <a:rPr lang="nl-NL"/>
              <a:t>Datum en auteur</a:t>
            </a:r>
          </a:p>
        </p:txBody>
      </p:sp>
      <p:sp>
        <p:nvSpPr>
          <p:cNvPr id="5" name="Tijdelijke aanduiding voor inhoud 5">
            <a:extLst>
              <a:ext uri="{FF2B5EF4-FFF2-40B4-BE49-F238E27FC236}">
                <a16:creationId xmlns:a16="http://schemas.microsoft.com/office/drawing/2014/main" id="{E4B6EFCB-3F61-F0E4-CA3F-24BB7AE6E480}"/>
              </a:ext>
            </a:extLst>
          </p:cNvPr>
          <p:cNvSpPr>
            <a:spLocks noGrp="1"/>
          </p:cNvSpPr>
          <p:nvPr>
            <p:ph sz="quarter" idx="11" hasCustomPrompt="1"/>
          </p:nvPr>
        </p:nvSpPr>
        <p:spPr>
          <a:xfrm>
            <a:off x="952500" y="873865"/>
            <a:ext cx="5541163" cy="938310"/>
          </a:xfrm>
          <a:prstGeom prst="roundRect">
            <a:avLst>
              <a:gd name="adj" fmla="val 0"/>
            </a:avLst>
          </a:prstGeom>
          <a:solidFill>
            <a:schemeClr val="bg1"/>
          </a:solidFill>
          <a:effectLst>
            <a:softEdge rad="0"/>
          </a:effectLst>
        </p:spPr>
        <p:txBody>
          <a:bodyPr lIns="360000" tIns="72000" rIns="251999" bIns="72000"/>
          <a:lstStyle>
            <a:lvl1pPr>
              <a:defRPr sz="5000" b="0" i="0">
                <a:solidFill>
                  <a:schemeClr val="accent2"/>
                </a:solidFill>
                <a:latin typeface="ABSOLUTSTD-MEDIUM" panose="02000503030000020003" pitchFamily="2" charset="0"/>
                <a:ea typeface="ABSOLUTSTD-MEDIUM" panose="02000503030000020003" pitchFamily="2" charset="0"/>
              </a:defRPr>
            </a:lvl1pPr>
          </a:lstStyle>
          <a:p>
            <a:pPr lvl="0"/>
            <a:r>
              <a:rPr lang="nl-NL"/>
              <a:t>Naam van de klant</a:t>
            </a:r>
          </a:p>
        </p:txBody>
      </p:sp>
    </p:spTree>
    <p:extLst>
      <p:ext uri="{BB962C8B-B14F-4D97-AF65-F5344CB8AC3E}">
        <p14:creationId xmlns:p14="http://schemas.microsoft.com/office/powerpoint/2010/main" val="689651101"/>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ee foto's met bijschriften">
    <p:spTree>
      <p:nvGrpSpPr>
        <p:cNvPr id="1" name=""/>
        <p:cNvGrpSpPr/>
        <p:nvPr/>
      </p:nvGrpSpPr>
      <p:grpSpPr>
        <a:xfrm>
          <a:off x="0" y="0"/>
          <a:ext cx="0" cy="0"/>
          <a:chOff x="0" y="0"/>
          <a:chExt cx="0" cy="0"/>
        </a:xfrm>
      </p:grpSpPr>
      <p:sp>
        <p:nvSpPr>
          <p:cNvPr id="6" name="Tijdelijke aanduiding voor tekst 11">
            <a:extLst>
              <a:ext uri="{FF2B5EF4-FFF2-40B4-BE49-F238E27FC236}">
                <a16:creationId xmlns:a16="http://schemas.microsoft.com/office/drawing/2014/main" id="{03DAFFB6-E506-D3D6-F935-AEB6577BC3A7}"/>
              </a:ext>
            </a:extLst>
          </p:cNvPr>
          <p:cNvSpPr>
            <a:spLocks noGrp="1"/>
          </p:cNvSpPr>
          <p:nvPr>
            <p:ph type="body" sz="quarter" idx="18" hasCustomPrompt="1"/>
          </p:nvPr>
        </p:nvSpPr>
        <p:spPr>
          <a:xfrm>
            <a:off x="952498" y="730131"/>
            <a:ext cx="12430992" cy="644541"/>
          </a:xfrm>
          <a:prstGeom prst="rect">
            <a:avLst/>
          </a:prstGeom>
          <a:noFill/>
          <a:effectLst/>
        </p:spPr>
        <p:txBody>
          <a:bodyPr/>
          <a:lstStyle>
            <a:lvl1pPr>
              <a:lnSpc>
                <a:spcPct val="100000"/>
              </a:lnSpc>
              <a:defRPr sz="3500" b="0" i="0">
                <a:solidFill>
                  <a:schemeClr val="accent2"/>
                </a:solidFill>
                <a:latin typeface="ABSOLUTSTD-MEDIUM" panose="02000503030000020003" pitchFamily="2" charset="0"/>
                <a:ea typeface="ABSOLUTSTD-MEDIUM" panose="02000503030000020003" pitchFamily="2" charset="0"/>
              </a:defRPr>
            </a:lvl1pPr>
          </a:lstStyle>
          <a:p>
            <a:pPr lvl="0"/>
            <a:r>
              <a:rPr lang="nl-NL"/>
              <a:t>Subkop</a:t>
            </a:r>
          </a:p>
        </p:txBody>
      </p:sp>
      <p:sp>
        <p:nvSpPr>
          <p:cNvPr id="8" name="Tijdelijke aanduiding voor tekst 11">
            <a:extLst>
              <a:ext uri="{FF2B5EF4-FFF2-40B4-BE49-F238E27FC236}">
                <a16:creationId xmlns:a16="http://schemas.microsoft.com/office/drawing/2014/main" id="{F8F42DAF-B96A-995F-F0C1-FBF177CDE47C}"/>
              </a:ext>
            </a:extLst>
          </p:cNvPr>
          <p:cNvSpPr>
            <a:spLocks noGrp="1"/>
          </p:cNvSpPr>
          <p:nvPr>
            <p:ph type="body" sz="quarter" idx="19" hasCustomPrompt="1"/>
          </p:nvPr>
        </p:nvSpPr>
        <p:spPr>
          <a:xfrm>
            <a:off x="952498" y="12725685"/>
            <a:ext cx="12430992" cy="493326"/>
          </a:xfrm>
          <a:prstGeom prst="rect">
            <a:avLst/>
          </a:prstGeom>
          <a:noFill/>
          <a:effectLst/>
        </p:spPr>
        <p:txBody>
          <a:bodyPr/>
          <a:lstStyle>
            <a:lvl1pPr>
              <a:lnSpc>
                <a:spcPct val="100000"/>
              </a:lnSpc>
              <a:defRPr sz="2500" b="0" i="0">
                <a:solidFill>
                  <a:schemeClr val="accent3"/>
                </a:solidFill>
                <a:latin typeface="ABSOLUTSTD-BOOK" panose="02000503030000020003" pitchFamily="2" charset="0"/>
                <a:ea typeface="ABSOLUTSTD-BOOK" panose="02000503030000020003" pitchFamily="2" charset="0"/>
              </a:defRPr>
            </a:lvl1pPr>
          </a:lstStyle>
          <a:p>
            <a:pPr lvl="0"/>
            <a:r>
              <a:rPr lang="nl-NL"/>
              <a:t>Titel presentatie</a:t>
            </a:r>
          </a:p>
        </p:txBody>
      </p:sp>
      <p:sp>
        <p:nvSpPr>
          <p:cNvPr id="13" name="Tijdelijke aanduiding voor tekst 11">
            <a:extLst>
              <a:ext uri="{FF2B5EF4-FFF2-40B4-BE49-F238E27FC236}">
                <a16:creationId xmlns:a16="http://schemas.microsoft.com/office/drawing/2014/main" id="{40DF6ED0-1FFB-F6D0-61DC-6206A267ED80}"/>
              </a:ext>
            </a:extLst>
          </p:cNvPr>
          <p:cNvSpPr>
            <a:spLocks noGrp="1"/>
          </p:cNvSpPr>
          <p:nvPr>
            <p:ph type="body" sz="quarter" idx="20" hasCustomPrompt="1"/>
          </p:nvPr>
        </p:nvSpPr>
        <p:spPr>
          <a:xfrm>
            <a:off x="952498" y="9990666"/>
            <a:ext cx="10909988" cy="2350661"/>
          </a:xfrm>
          <a:prstGeom prst="rect">
            <a:avLst/>
          </a:prstGeom>
          <a:noFill/>
          <a:effectLst/>
        </p:spPr>
        <p:txBody>
          <a:bodyPr/>
          <a:lstStyle>
            <a:lvl1pPr>
              <a:lnSpc>
                <a:spcPct val="120000"/>
              </a:lnSpc>
              <a:defRPr sz="350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21" name="Tijdelijke aanduiding voor tekst 11">
            <a:extLst>
              <a:ext uri="{FF2B5EF4-FFF2-40B4-BE49-F238E27FC236}">
                <a16:creationId xmlns:a16="http://schemas.microsoft.com/office/drawing/2014/main" id="{7588E070-6956-5AB1-5063-F938C8CC4262}"/>
              </a:ext>
            </a:extLst>
          </p:cNvPr>
          <p:cNvSpPr>
            <a:spLocks noGrp="1"/>
          </p:cNvSpPr>
          <p:nvPr>
            <p:ph type="body" sz="quarter" idx="15" hasCustomPrompt="1"/>
          </p:nvPr>
        </p:nvSpPr>
        <p:spPr>
          <a:xfrm>
            <a:off x="952499" y="1448814"/>
            <a:ext cx="22479001" cy="1040386"/>
          </a:xfrm>
          <a:prstGeom prst="rect">
            <a:avLst/>
          </a:prstGeom>
          <a:noFill/>
          <a:effectLst/>
        </p:spPr>
        <p:txBody>
          <a:bodyPr/>
          <a:lstStyle>
            <a:lvl1pPr>
              <a:lnSpc>
                <a:spcPct val="90000"/>
              </a:lnSpc>
              <a:defRPr sz="7500" b="1" i="0">
                <a:solidFill>
                  <a:schemeClr val="accent3"/>
                </a:solidFill>
                <a:latin typeface="Absolut Standard" panose="02000503030000020003" pitchFamily="2" charset="0"/>
                <a:ea typeface="Absolut Standard" panose="02000503030000020003" pitchFamily="2" charset="0"/>
              </a:defRPr>
            </a:lvl1pPr>
          </a:lstStyle>
          <a:p>
            <a:pPr lvl="0"/>
            <a:r>
              <a:rPr lang="nl-NL"/>
              <a:t>Hier is ruimte voor een titel</a:t>
            </a:r>
          </a:p>
        </p:txBody>
      </p:sp>
      <p:pic>
        <p:nvPicPr>
          <p:cNvPr id="5" name="Afbeelding 4" descr="Afbeelding met Lettertype, Graphics, grafische vormgeving, tekst&#10;&#10;Automatisch gegenereerde beschrijving">
            <a:extLst>
              <a:ext uri="{FF2B5EF4-FFF2-40B4-BE49-F238E27FC236}">
                <a16:creationId xmlns:a16="http://schemas.microsoft.com/office/drawing/2014/main" id="{43AA43B5-3A4E-F810-3C6E-5DE8DC86B343}"/>
              </a:ext>
            </a:extLst>
          </p:cNvPr>
          <p:cNvPicPr>
            <a:picLocks noChangeAspect="1"/>
          </p:cNvPicPr>
          <p:nvPr userDrawn="1"/>
        </p:nvPicPr>
        <p:blipFill>
          <a:blip r:embed="rId2"/>
          <a:stretch>
            <a:fillRect/>
          </a:stretch>
        </p:blipFill>
        <p:spPr>
          <a:xfrm>
            <a:off x="21361400" y="12663841"/>
            <a:ext cx="2070100" cy="438580"/>
          </a:xfrm>
          <a:prstGeom prst="rect">
            <a:avLst/>
          </a:prstGeom>
        </p:spPr>
      </p:pic>
      <p:sp>
        <p:nvSpPr>
          <p:cNvPr id="4" name="Tijdelijke aanduiding voor afbeelding 3">
            <a:extLst>
              <a:ext uri="{FF2B5EF4-FFF2-40B4-BE49-F238E27FC236}">
                <a16:creationId xmlns:a16="http://schemas.microsoft.com/office/drawing/2014/main" id="{96E61706-51E5-8335-A178-624C6993676A}"/>
              </a:ext>
            </a:extLst>
          </p:cNvPr>
          <p:cNvSpPr>
            <a:spLocks noGrp="1"/>
          </p:cNvSpPr>
          <p:nvPr>
            <p:ph type="pic" sz="quarter" idx="21"/>
          </p:nvPr>
        </p:nvSpPr>
        <p:spPr>
          <a:xfrm>
            <a:off x="12521510" y="3513221"/>
            <a:ext cx="10909989" cy="6138780"/>
          </a:xfrm>
          <a:prstGeom prst="rect">
            <a:avLst/>
          </a:prstGeom>
        </p:spPr>
        <p:txBody>
          <a:bodyPr/>
          <a:lstStyle/>
          <a:p>
            <a:endParaRPr lang="nl-NL"/>
          </a:p>
        </p:txBody>
      </p:sp>
      <p:sp>
        <p:nvSpPr>
          <p:cNvPr id="2" name="Tijdelijke aanduiding voor afbeelding 3">
            <a:extLst>
              <a:ext uri="{FF2B5EF4-FFF2-40B4-BE49-F238E27FC236}">
                <a16:creationId xmlns:a16="http://schemas.microsoft.com/office/drawing/2014/main" id="{2E34DAA9-7C6D-173F-0957-AB7956DFFAAE}"/>
              </a:ext>
            </a:extLst>
          </p:cNvPr>
          <p:cNvSpPr>
            <a:spLocks noGrp="1"/>
          </p:cNvSpPr>
          <p:nvPr>
            <p:ph type="pic" sz="quarter" idx="22"/>
          </p:nvPr>
        </p:nvSpPr>
        <p:spPr>
          <a:xfrm>
            <a:off x="952498" y="3513221"/>
            <a:ext cx="10909989" cy="6138780"/>
          </a:xfrm>
          <a:prstGeom prst="rect">
            <a:avLst/>
          </a:prstGeom>
        </p:spPr>
        <p:txBody>
          <a:bodyPr/>
          <a:lstStyle/>
          <a:p>
            <a:endParaRPr lang="nl-NL"/>
          </a:p>
        </p:txBody>
      </p:sp>
      <p:sp>
        <p:nvSpPr>
          <p:cNvPr id="3" name="Tijdelijke aanduiding voor tekst 11">
            <a:extLst>
              <a:ext uri="{FF2B5EF4-FFF2-40B4-BE49-F238E27FC236}">
                <a16:creationId xmlns:a16="http://schemas.microsoft.com/office/drawing/2014/main" id="{45216D4B-F5BC-7C60-15FC-A8F0AD06B713}"/>
              </a:ext>
            </a:extLst>
          </p:cNvPr>
          <p:cNvSpPr>
            <a:spLocks noGrp="1"/>
          </p:cNvSpPr>
          <p:nvPr>
            <p:ph type="body" sz="quarter" idx="23" hasCustomPrompt="1"/>
          </p:nvPr>
        </p:nvSpPr>
        <p:spPr>
          <a:xfrm>
            <a:off x="12521510" y="9982589"/>
            <a:ext cx="10909988" cy="2350661"/>
          </a:xfrm>
          <a:prstGeom prst="rect">
            <a:avLst/>
          </a:prstGeom>
          <a:noFill/>
          <a:effectLst/>
        </p:spPr>
        <p:txBody>
          <a:bodyPr/>
          <a:lstStyle>
            <a:lvl1pPr>
              <a:lnSpc>
                <a:spcPct val="120000"/>
              </a:lnSpc>
              <a:defRPr sz="350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Tree>
    <p:extLst>
      <p:ext uri="{BB962C8B-B14F-4D97-AF65-F5344CB8AC3E}">
        <p14:creationId xmlns:p14="http://schemas.microsoft.com/office/powerpoint/2010/main" val="2726512420"/>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Vier kolommen">
    <p:spTree>
      <p:nvGrpSpPr>
        <p:cNvPr id="1" name=""/>
        <p:cNvGrpSpPr/>
        <p:nvPr/>
      </p:nvGrpSpPr>
      <p:grpSpPr>
        <a:xfrm>
          <a:off x="0" y="0"/>
          <a:ext cx="0" cy="0"/>
          <a:chOff x="0" y="0"/>
          <a:chExt cx="0" cy="0"/>
        </a:xfrm>
      </p:grpSpPr>
      <p:sp>
        <p:nvSpPr>
          <p:cNvPr id="40" name="Afgeronde rechthoek">
            <a:extLst>
              <a:ext uri="{FF2B5EF4-FFF2-40B4-BE49-F238E27FC236}">
                <a16:creationId xmlns:a16="http://schemas.microsoft.com/office/drawing/2014/main" id="{8A1B69BB-62B8-09A9-569A-3B28780C1048}"/>
              </a:ext>
            </a:extLst>
          </p:cNvPr>
          <p:cNvSpPr/>
          <p:nvPr userDrawn="1"/>
        </p:nvSpPr>
        <p:spPr>
          <a:xfrm>
            <a:off x="910724" y="5894099"/>
            <a:ext cx="5217725" cy="1014701"/>
          </a:xfrm>
          <a:prstGeom prst="roundRect">
            <a:avLst>
              <a:gd name="adj" fmla="val 0"/>
            </a:avLst>
          </a:prstGeom>
          <a:solidFill>
            <a:schemeClr val="accent1"/>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41" name="Afgeronde rechthoek">
            <a:extLst>
              <a:ext uri="{FF2B5EF4-FFF2-40B4-BE49-F238E27FC236}">
                <a16:creationId xmlns:a16="http://schemas.microsoft.com/office/drawing/2014/main" id="{AE7EFA81-D129-C26A-2CAA-1053BCAEF5C2}"/>
              </a:ext>
            </a:extLst>
          </p:cNvPr>
          <p:cNvSpPr/>
          <p:nvPr userDrawn="1"/>
        </p:nvSpPr>
        <p:spPr>
          <a:xfrm>
            <a:off x="6723604" y="5894099"/>
            <a:ext cx="5217725" cy="1014701"/>
          </a:xfrm>
          <a:prstGeom prst="roundRect">
            <a:avLst>
              <a:gd name="adj" fmla="val 0"/>
            </a:avLst>
          </a:prstGeom>
          <a:solidFill>
            <a:schemeClr val="accent3"/>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42" name="Afgeronde rechthoek">
            <a:extLst>
              <a:ext uri="{FF2B5EF4-FFF2-40B4-BE49-F238E27FC236}">
                <a16:creationId xmlns:a16="http://schemas.microsoft.com/office/drawing/2014/main" id="{2F55EEB9-A97B-B6AF-EE24-0DD6CB846AD5}"/>
              </a:ext>
            </a:extLst>
          </p:cNvPr>
          <p:cNvSpPr/>
          <p:nvPr userDrawn="1"/>
        </p:nvSpPr>
        <p:spPr>
          <a:xfrm>
            <a:off x="18247254" y="5894099"/>
            <a:ext cx="5217725" cy="1014701"/>
          </a:xfrm>
          <a:prstGeom prst="roundRect">
            <a:avLst>
              <a:gd name="adj" fmla="val 0"/>
            </a:avLst>
          </a:prstGeom>
          <a:solidFill>
            <a:schemeClr val="accent5"/>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43" name="Afgeronde rechthoek">
            <a:extLst>
              <a:ext uri="{FF2B5EF4-FFF2-40B4-BE49-F238E27FC236}">
                <a16:creationId xmlns:a16="http://schemas.microsoft.com/office/drawing/2014/main" id="{64F09D9D-704E-A245-877B-AA2993665A1A}"/>
              </a:ext>
            </a:extLst>
          </p:cNvPr>
          <p:cNvSpPr/>
          <p:nvPr userDrawn="1"/>
        </p:nvSpPr>
        <p:spPr>
          <a:xfrm>
            <a:off x="12492032" y="5894099"/>
            <a:ext cx="5217725" cy="1014701"/>
          </a:xfrm>
          <a:prstGeom prst="roundRect">
            <a:avLst>
              <a:gd name="adj" fmla="val 0"/>
            </a:avLst>
          </a:prstGeom>
          <a:solidFill>
            <a:schemeClr val="accent4"/>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4" name="Tijdelijke aanduiding voor tekst 11">
            <a:extLst>
              <a:ext uri="{FF2B5EF4-FFF2-40B4-BE49-F238E27FC236}">
                <a16:creationId xmlns:a16="http://schemas.microsoft.com/office/drawing/2014/main" id="{AC4C3118-954A-6E73-2803-7F5D80E3A674}"/>
              </a:ext>
            </a:extLst>
          </p:cNvPr>
          <p:cNvSpPr>
            <a:spLocks noGrp="1"/>
          </p:cNvSpPr>
          <p:nvPr>
            <p:ph type="body" sz="quarter" idx="15" hasCustomPrompt="1"/>
          </p:nvPr>
        </p:nvSpPr>
        <p:spPr>
          <a:xfrm>
            <a:off x="952499" y="1448814"/>
            <a:ext cx="22479001" cy="1040386"/>
          </a:xfrm>
          <a:prstGeom prst="rect">
            <a:avLst/>
          </a:prstGeom>
          <a:noFill/>
          <a:effectLst/>
        </p:spPr>
        <p:txBody>
          <a:bodyPr/>
          <a:lstStyle>
            <a:lvl1pPr>
              <a:lnSpc>
                <a:spcPct val="90000"/>
              </a:lnSpc>
              <a:defRPr sz="7500" b="1" i="0">
                <a:solidFill>
                  <a:schemeClr val="accent3"/>
                </a:solidFill>
                <a:latin typeface="Absolut Standard" panose="02000503030000020003" pitchFamily="2" charset="0"/>
                <a:ea typeface="Absolut Standard" panose="02000503030000020003" pitchFamily="2" charset="0"/>
              </a:defRPr>
            </a:lvl1pPr>
          </a:lstStyle>
          <a:p>
            <a:pPr lvl="0"/>
            <a:r>
              <a:rPr lang="nl-NL"/>
              <a:t>Hier is ruimte voor een titel</a:t>
            </a:r>
          </a:p>
        </p:txBody>
      </p:sp>
      <p:sp>
        <p:nvSpPr>
          <p:cNvPr id="6" name="Tijdelijke aanduiding voor tekst 11">
            <a:extLst>
              <a:ext uri="{FF2B5EF4-FFF2-40B4-BE49-F238E27FC236}">
                <a16:creationId xmlns:a16="http://schemas.microsoft.com/office/drawing/2014/main" id="{03DAFFB6-E506-D3D6-F935-AEB6577BC3A7}"/>
              </a:ext>
            </a:extLst>
          </p:cNvPr>
          <p:cNvSpPr>
            <a:spLocks noGrp="1"/>
          </p:cNvSpPr>
          <p:nvPr>
            <p:ph type="body" sz="quarter" idx="18" hasCustomPrompt="1"/>
          </p:nvPr>
        </p:nvSpPr>
        <p:spPr>
          <a:xfrm>
            <a:off x="952498" y="730131"/>
            <a:ext cx="12430992" cy="644541"/>
          </a:xfrm>
          <a:prstGeom prst="rect">
            <a:avLst/>
          </a:prstGeom>
          <a:noFill/>
          <a:effectLst/>
        </p:spPr>
        <p:txBody>
          <a:bodyPr/>
          <a:lstStyle>
            <a:lvl1pPr>
              <a:lnSpc>
                <a:spcPct val="100000"/>
              </a:lnSpc>
              <a:defRPr sz="3500" b="0" i="0">
                <a:solidFill>
                  <a:schemeClr val="accent2"/>
                </a:solidFill>
                <a:latin typeface="ABSOLUTSTD-MEDIUM" panose="02000503030000020003" pitchFamily="2" charset="0"/>
                <a:ea typeface="ABSOLUTSTD-MEDIUM" panose="02000503030000020003" pitchFamily="2" charset="0"/>
              </a:defRPr>
            </a:lvl1pPr>
          </a:lstStyle>
          <a:p>
            <a:pPr lvl="0"/>
            <a:r>
              <a:rPr lang="nl-NL"/>
              <a:t>Subkop</a:t>
            </a:r>
          </a:p>
        </p:txBody>
      </p:sp>
      <p:sp>
        <p:nvSpPr>
          <p:cNvPr id="8" name="Tijdelijke aanduiding voor tekst 11">
            <a:extLst>
              <a:ext uri="{FF2B5EF4-FFF2-40B4-BE49-F238E27FC236}">
                <a16:creationId xmlns:a16="http://schemas.microsoft.com/office/drawing/2014/main" id="{F8F42DAF-B96A-995F-F0C1-FBF177CDE47C}"/>
              </a:ext>
            </a:extLst>
          </p:cNvPr>
          <p:cNvSpPr>
            <a:spLocks noGrp="1"/>
          </p:cNvSpPr>
          <p:nvPr>
            <p:ph type="body" sz="quarter" idx="19" hasCustomPrompt="1"/>
          </p:nvPr>
        </p:nvSpPr>
        <p:spPr>
          <a:xfrm>
            <a:off x="952498" y="12725685"/>
            <a:ext cx="12430992" cy="493326"/>
          </a:xfrm>
          <a:prstGeom prst="rect">
            <a:avLst/>
          </a:prstGeom>
          <a:noFill/>
          <a:effectLst/>
        </p:spPr>
        <p:txBody>
          <a:bodyPr/>
          <a:lstStyle>
            <a:lvl1pPr>
              <a:lnSpc>
                <a:spcPct val="100000"/>
              </a:lnSpc>
              <a:defRPr sz="2500" b="0" i="0">
                <a:solidFill>
                  <a:schemeClr val="accent3"/>
                </a:solidFill>
                <a:latin typeface="ABSOLUTSTD-BOOK" panose="02000503030000020003" pitchFamily="2" charset="0"/>
                <a:ea typeface="ABSOLUTSTD-BOOK" panose="02000503030000020003" pitchFamily="2" charset="0"/>
              </a:defRPr>
            </a:lvl1pPr>
          </a:lstStyle>
          <a:p>
            <a:pPr lvl="0"/>
            <a:r>
              <a:rPr lang="nl-NL"/>
              <a:t>Titel presentatie</a:t>
            </a:r>
          </a:p>
        </p:txBody>
      </p:sp>
      <p:sp>
        <p:nvSpPr>
          <p:cNvPr id="24" name="Afgeronde rechthoek">
            <a:extLst>
              <a:ext uri="{FF2B5EF4-FFF2-40B4-BE49-F238E27FC236}">
                <a16:creationId xmlns:a16="http://schemas.microsoft.com/office/drawing/2014/main" id="{0B0894DC-753E-767A-8272-C13B6388ABB3}"/>
              </a:ext>
            </a:extLst>
          </p:cNvPr>
          <p:cNvSpPr/>
          <p:nvPr userDrawn="1"/>
        </p:nvSpPr>
        <p:spPr>
          <a:xfrm>
            <a:off x="910724" y="6858001"/>
            <a:ext cx="5217725" cy="5409185"/>
          </a:xfrm>
          <a:prstGeom prst="roundRect">
            <a:avLst>
              <a:gd name="adj" fmla="val 0"/>
            </a:avLst>
          </a:prstGeom>
          <a:solidFill>
            <a:schemeClr val="bg1">
              <a:lumMod val="95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28" name="Afgeronde rechthoek">
            <a:extLst>
              <a:ext uri="{FF2B5EF4-FFF2-40B4-BE49-F238E27FC236}">
                <a16:creationId xmlns:a16="http://schemas.microsoft.com/office/drawing/2014/main" id="{B4892A1B-BC7B-893D-FD75-74943E0CFCDA}"/>
              </a:ext>
            </a:extLst>
          </p:cNvPr>
          <p:cNvSpPr/>
          <p:nvPr userDrawn="1"/>
        </p:nvSpPr>
        <p:spPr>
          <a:xfrm>
            <a:off x="6723604" y="6858001"/>
            <a:ext cx="5217725" cy="5409185"/>
          </a:xfrm>
          <a:prstGeom prst="roundRect">
            <a:avLst>
              <a:gd name="adj" fmla="val 0"/>
            </a:avLst>
          </a:prstGeom>
          <a:solidFill>
            <a:schemeClr val="bg1">
              <a:lumMod val="95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32" name="Afgeronde rechthoek">
            <a:extLst>
              <a:ext uri="{FF2B5EF4-FFF2-40B4-BE49-F238E27FC236}">
                <a16:creationId xmlns:a16="http://schemas.microsoft.com/office/drawing/2014/main" id="{720C6C75-0973-C733-D689-BB6410E629B0}"/>
              </a:ext>
            </a:extLst>
          </p:cNvPr>
          <p:cNvSpPr/>
          <p:nvPr userDrawn="1"/>
        </p:nvSpPr>
        <p:spPr>
          <a:xfrm>
            <a:off x="12492034" y="6858001"/>
            <a:ext cx="5217725" cy="5409185"/>
          </a:xfrm>
          <a:prstGeom prst="roundRect">
            <a:avLst>
              <a:gd name="adj" fmla="val 0"/>
            </a:avLst>
          </a:prstGeom>
          <a:solidFill>
            <a:schemeClr val="bg1">
              <a:lumMod val="95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36" name="Afgeronde rechthoek">
            <a:extLst>
              <a:ext uri="{FF2B5EF4-FFF2-40B4-BE49-F238E27FC236}">
                <a16:creationId xmlns:a16="http://schemas.microsoft.com/office/drawing/2014/main" id="{B106385F-872A-6205-2C65-5461A6DC264E}"/>
              </a:ext>
            </a:extLst>
          </p:cNvPr>
          <p:cNvSpPr/>
          <p:nvPr userDrawn="1"/>
        </p:nvSpPr>
        <p:spPr>
          <a:xfrm>
            <a:off x="18247255" y="6858001"/>
            <a:ext cx="5217725" cy="5409185"/>
          </a:xfrm>
          <a:prstGeom prst="roundRect">
            <a:avLst>
              <a:gd name="adj" fmla="val 0"/>
            </a:avLst>
          </a:prstGeom>
          <a:solidFill>
            <a:schemeClr val="bg1">
              <a:lumMod val="95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49" name="Tijdelijke aanduiding voor tekst 11">
            <a:extLst>
              <a:ext uri="{FF2B5EF4-FFF2-40B4-BE49-F238E27FC236}">
                <a16:creationId xmlns:a16="http://schemas.microsoft.com/office/drawing/2014/main" id="{F93A3ABB-7403-25A7-DB2D-37EE950BB3E6}"/>
              </a:ext>
            </a:extLst>
          </p:cNvPr>
          <p:cNvSpPr>
            <a:spLocks noGrp="1"/>
          </p:cNvSpPr>
          <p:nvPr>
            <p:ph type="body" sz="quarter" idx="21" hasCustomPrompt="1"/>
          </p:nvPr>
        </p:nvSpPr>
        <p:spPr>
          <a:xfrm>
            <a:off x="1176333" y="7109755"/>
            <a:ext cx="4716467" cy="4937865"/>
          </a:xfrm>
          <a:prstGeom prst="rect">
            <a:avLst/>
          </a:prstGeom>
          <a:noFill/>
          <a:effectLst/>
        </p:spPr>
        <p:txBody>
          <a:bodyPr/>
          <a:lstStyle>
            <a:lvl1pPr>
              <a:lnSpc>
                <a:spcPct val="110000"/>
              </a:lnSpc>
              <a:defRPr sz="280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51" name="Tijdelijke aanduiding voor tekst 11">
            <a:extLst>
              <a:ext uri="{FF2B5EF4-FFF2-40B4-BE49-F238E27FC236}">
                <a16:creationId xmlns:a16="http://schemas.microsoft.com/office/drawing/2014/main" id="{860683BD-F06F-F1D4-9BC3-89C294E611B3}"/>
              </a:ext>
            </a:extLst>
          </p:cNvPr>
          <p:cNvSpPr>
            <a:spLocks noGrp="1"/>
          </p:cNvSpPr>
          <p:nvPr>
            <p:ph type="body" sz="quarter" idx="20" hasCustomPrompt="1"/>
          </p:nvPr>
        </p:nvSpPr>
        <p:spPr>
          <a:xfrm>
            <a:off x="952498" y="3251200"/>
            <a:ext cx="22479000" cy="2133600"/>
          </a:xfrm>
          <a:prstGeom prst="rect">
            <a:avLst/>
          </a:prstGeom>
          <a:noFill/>
          <a:effectLst/>
        </p:spPr>
        <p:txBody>
          <a:bodyPr/>
          <a:lstStyle>
            <a:lvl1pPr>
              <a:lnSpc>
                <a:spcPct val="120000"/>
              </a:lnSpc>
              <a:defRPr sz="350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55" name="Tijdelijke aanduiding voor tekst 11">
            <a:extLst>
              <a:ext uri="{FF2B5EF4-FFF2-40B4-BE49-F238E27FC236}">
                <a16:creationId xmlns:a16="http://schemas.microsoft.com/office/drawing/2014/main" id="{C587EBB4-E040-5240-9538-A1BD38208F20}"/>
              </a:ext>
            </a:extLst>
          </p:cNvPr>
          <p:cNvSpPr>
            <a:spLocks noGrp="1"/>
          </p:cNvSpPr>
          <p:nvPr>
            <p:ph type="body" sz="quarter" idx="22" hasCustomPrompt="1"/>
          </p:nvPr>
        </p:nvSpPr>
        <p:spPr>
          <a:xfrm>
            <a:off x="6998646" y="7109755"/>
            <a:ext cx="4716467" cy="4937865"/>
          </a:xfrm>
          <a:prstGeom prst="rect">
            <a:avLst/>
          </a:prstGeom>
          <a:noFill/>
          <a:effectLst/>
        </p:spPr>
        <p:txBody>
          <a:bodyPr/>
          <a:lstStyle>
            <a:lvl1pPr>
              <a:lnSpc>
                <a:spcPct val="110000"/>
              </a:lnSpc>
              <a:defRPr sz="280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56" name="Tijdelijke aanduiding voor tekst 11">
            <a:extLst>
              <a:ext uri="{FF2B5EF4-FFF2-40B4-BE49-F238E27FC236}">
                <a16:creationId xmlns:a16="http://schemas.microsoft.com/office/drawing/2014/main" id="{5ABFDC47-D39D-8DAE-1A32-407DBB66BEB0}"/>
              </a:ext>
            </a:extLst>
          </p:cNvPr>
          <p:cNvSpPr>
            <a:spLocks noGrp="1"/>
          </p:cNvSpPr>
          <p:nvPr>
            <p:ph type="body" sz="quarter" idx="23" hasCustomPrompt="1"/>
          </p:nvPr>
        </p:nvSpPr>
        <p:spPr>
          <a:xfrm>
            <a:off x="12742662" y="7109755"/>
            <a:ext cx="4716467" cy="4937865"/>
          </a:xfrm>
          <a:prstGeom prst="rect">
            <a:avLst/>
          </a:prstGeom>
          <a:noFill/>
          <a:effectLst/>
        </p:spPr>
        <p:txBody>
          <a:bodyPr/>
          <a:lstStyle>
            <a:lvl1pPr>
              <a:lnSpc>
                <a:spcPct val="110000"/>
              </a:lnSpc>
              <a:defRPr sz="280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57" name="Tijdelijke aanduiding voor tekst 11">
            <a:extLst>
              <a:ext uri="{FF2B5EF4-FFF2-40B4-BE49-F238E27FC236}">
                <a16:creationId xmlns:a16="http://schemas.microsoft.com/office/drawing/2014/main" id="{53798644-9F73-2E83-554A-6DB1F34027F7}"/>
              </a:ext>
            </a:extLst>
          </p:cNvPr>
          <p:cNvSpPr>
            <a:spLocks noGrp="1"/>
          </p:cNvSpPr>
          <p:nvPr>
            <p:ph type="body" sz="quarter" idx="24" hasCustomPrompt="1"/>
          </p:nvPr>
        </p:nvSpPr>
        <p:spPr>
          <a:xfrm>
            <a:off x="18491200" y="7109755"/>
            <a:ext cx="4716467" cy="4937865"/>
          </a:xfrm>
          <a:prstGeom prst="rect">
            <a:avLst/>
          </a:prstGeom>
          <a:noFill/>
          <a:effectLst/>
        </p:spPr>
        <p:txBody>
          <a:bodyPr/>
          <a:lstStyle>
            <a:lvl1pPr>
              <a:lnSpc>
                <a:spcPct val="110000"/>
              </a:lnSpc>
              <a:defRPr sz="280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pic>
        <p:nvPicPr>
          <p:cNvPr id="62" name="Afbeelding 61" descr="Afbeelding met Lettertype, Graphics, grafische vormgeving, tekst&#10;&#10;Automatisch gegenereerde beschrijving">
            <a:extLst>
              <a:ext uri="{FF2B5EF4-FFF2-40B4-BE49-F238E27FC236}">
                <a16:creationId xmlns:a16="http://schemas.microsoft.com/office/drawing/2014/main" id="{5DE8741F-E204-FCA9-84D7-A5014C056115}"/>
              </a:ext>
            </a:extLst>
          </p:cNvPr>
          <p:cNvPicPr>
            <a:picLocks noChangeAspect="1"/>
          </p:cNvPicPr>
          <p:nvPr userDrawn="1"/>
        </p:nvPicPr>
        <p:blipFill>
          <a:blip r:embed="rId2"/>
          <a:stretch>
            <a:fillRect/>
          </a:stretch>
        </p:blipFill>
        <p:spPr>
          <a:xfrm>
            <a:off x="21361400" y="12663841"/>
            <a:ext cx="2070100" cy="438580"/>
          </a:xfrm>
          <a:prstGeom prst="rect">
            <a:avLst/>
          </a:prstGeom>
        </p:spPr>
      </p:pic>
      <p:sp>
        <p:nvSpPr>
          <p:cNvPr id="2" name="Afgeronde rechthoek">
            <a:extLst>
              <a:ext uri="{FF2B5EF4-FFF2-40B4-BE49-F238E27FC236}">
                <a16:creationId xmlns:a16="http://schemas.microsoft.com/office/drawing/2014/main" id="{B224E3D1-EA2F-7521-097D-71437A112C58}"/>
              </a:ext>
            </a:extLst>
          </p:cNvPr>
          <p:cNvSpPr/>
          <p:nvPr userDrawn="1"/>
        </p:nvSpPr>
        <p:spPr>
          <a:xfrm>
            <a:off x="910722" y="6348702"/>
            <a:ext cx="5217725" cy="509298"/>
          </a:xfrm>
          <a:prstGeom prst="roundRect">
            <a:avLst>
              <a:gd name="adj" fmla="val 0"/>
            </a:avLst>
          </a:prstGeom>
          <a:solidFill>
            <a:schemeClr val="accent1">
              <a:lumMod val="75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3" name="Afgeronde rechthoek">
            <a:extLst>
              <a:ext uri="{FF2B5EF4-FFF2-40B4-BE49-F238E27FC236}">
                <a16:creationId xmlns:a16="http://schemas.microsoft.com/office/drawing/2014/main" id="{1E036C08-09A6-C630-7649-EEC92083F798}"/>
              </a:ext>
            </a:extLst>
          </p:cNvPr>
          <p:cNvSpPr/>
          <p:nvPr userDrawn="1"/>
        </p:nvSpPr>
        <p:spPr>
          <a:xfrm>
            <a:off x="6723602" y="6348702"/>
            <a:ext cx="5217725" cy="509298"/>
          </a:xfrm>
          <a:prstGeom prst="roundRect">
            <a:avLst>
              <a:gd name="adj" fmla="val 0"/>
            </a:avLst>
          </a:prstGeom>
          <a:solidFill>
            <a:schemeClr val="accent3">
              <a:lumMod val="75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5" name="Afgeronde rechthoek">
            <a:extLst>
              <a:ext uri="{FF2B5EF4-FFF2-40B4-BE49-F238E27FC236}">
                <a16:creationId xmlns:a16="http://schemas.microsoft.com/office/drawing/2014/main" id="{5AA91147-4CF1-DC0F-1654-604FAF47F032}"/>
              </a:ext>
            </a:extLst>
          </p:cNvPr>
          <p:cNvSpPr/>
          <p:nvPr userDrawn="1"/>
        </p:nvSpPr>
        <p:spPr>
          <a:xfrm>
            <a:off x="12492032" y="6348702"/>
            <a:ext cx="5217725" cy="509298"/>
          </a:xfrm>
          <a:prstGeom prst="roundRect">
            <a:avLst>
              <a:gd name="adj" fmla="val 0"/>
            </a:avLst>
          </a:prstGeom>
          <a:solidFill>
            <a:schemeClr val="accent4">
              <a:lumMod val="75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7" name="Afgeronde rechthoek">
            <a:extLst>
              <a:ext uri="{FF2B5EF4-FFF2-40B4-BE49-F238E27FC236}">
                <a16:creationId xmlns:a16="http://schemas.microsoft.com/office/drawing/2014/main" id="{ACD4AFE1-35DC-2577-2DC1-0E4855A57A8C}"/>
              </a:ext>
            </a:extLst>
          </p:cNvPr>
          <p:cNvSpPr/>
          <p:nvPr userDrawn="1"/>
        </p:nvSpPr>
        <p:spPr>
          <a:xfrm>
            <a:off x="18260460" y="6354756"/>
            <a:ext cx="5197835" cy="509298"/>
          </a:xfrm>
          <a:prstGeom prst="roundRect">
            <a:avLst>
              <a:gd name="adj" fmla="val 0"/>
            </a:avLst>
          </a:prstGeom>
          <a:solidFill>
            <a:schemeClr val="accent5">
              <a:lumMod val="75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58" name="Tijdelijke aanduiding voor tekst 11">
            <a:extLst>
              <a:ext uri="{FF2B5EF4-FFF2-40B4-BE49-F238E27FC236}">
                <a16:creationId xmlns:a16="http://schemas.microsoft.com/office/drawing/2014/main" id="{402F1113-28D2-097C-513E-6AD49703EEB2}"/>
              </a:ext>
            </a:extLst>
          </p:cNvPr>
          <p:cNvSpPr>
            <a:spLocks noGrp="1"/>
          </p:cNvSpPr>
          <p:nvPr>
            <p:ph type="body" sz="quarter" idx="25" hasCustomPrompt="1"/>
          </p:nvPr>
        </p:nvSpPr>
        <p:spPr>
          <a:xfrm>
            <a:off x="1161352" y="6089316"/>
            <a:ext cx="4716467" cy="711199"/>
          </a:xfrm>
          <a:prstGeom prst="rect">
            <a:avLst/>
          </a:prstGeom>
          <a:noFill/>
          <a:effectLst/>
        </p:spPr>
        <p:txBody>
          <a:bodyPr/>
          <a:lstStyle>
            <a:lvl1pPr>
              <a:lnSpc>
                <a:spcPct val="110000"/>
              </a:lnSpc>
              <a:defRPr sz="3200" b="0" i="0">
                <a:solidFill>
                  <a:schemeClr val="bg1"/>
                </a:solidFill>
                <a:latin typeface="ABSOLUTSTD-LIGHT" panose="02000503040000020003" pitchFamily="2" charset="0"/>
                <a:ea typeface="ABSOLUTSTD-LIGHT" panose="02000503040000020003" pitchFamily="2" charset="0"/>
              </a:defRPr>
            </a:lvl1pPr>
          </a:lstStyle>
          <a:p>
            <a:pPr lvl="0"/>
            <a:r>
              <a:rPr lang="nl-NL"/>
              <a:t>Hier is ruimte voor een titel</a:t>
            </a:r>
          </a:p>
        </p:txBody>
      </p:sp>
      <p:sp>
        <p:nvSpPr>
          <p:cNvPr id="59" name="Tijdelijke aanduiding voor tekst 11">
            <a:extLst>
              <a:ext uri="{FF2B5EF4-FFF2-40B4-BE49-F238E27FC236}">
                <a16:creationId xmlns:a16="http://schemas.microsoft.com/office/drawing/2014/main" id="{EE89387C-D024-25ED-C78F-7A02085E2ED4}"/>
              </a:ext>
            </a:extLst>
          </p:cNvPr>
          <p:cNvSpPr>
            <a:spLocks noGrp="1"/>
          </p:cNvSpPr>
          <p:nvPr>
            <p:ph type="body" sz="quarter" idx="26" hasCustomPrompt="1"/>
          </p:nvPr>
        </p:nvSpPr>
        <p:spPr>
          <a:xfrm>
            <a:off x="6974232" y="6089316"/>
            <a:ext cx="4716467" cy="711199"/>
          </a:xfrm>
          <a:prstGeom prst="rect">
            <a:avLst/>
          </a:prstGeom>
          <a:noFill/>
          <a:effectLst/>
        </p:spPr>
        <p:txBody>
          <a:bodyPr/>
          <a:lstStyle>
            <a:lvl1pPr>
              <a:lnSpc>
                <a:spcPct val="110000"/>
              </a:lnSpc>
              <a:defRPr sz="3200" b="0" i="0">
                <a:solidFill>
                  <a:schemeClr val="bg1"/>
                </a:solidFill>
                <a:latin typeface="ABSOLUTSTD-LIGHT" panose="02000503040000020003" pitchFamily="2" charset="0"/>
                <a:ea typeface="ABSOLUTSTD-LIGHT" panose="02000503040000020003" pitchFamily="2" charset="0"/>
              </a:defRPr>
            </a:lvl1pPr>
          </a:lstStyle>
          <a:p>
            <a:pPr lvl="0"/>
            <a:r>
              <a:rPr lang="nl-NL"/>
              <a:t>Hier is ruimte voor een titel</a:t>
            </a:r>
          </a:p>
        </p:txBody>
      </p:sp>
      <p:sp>
        <p:nvSpPr>
          <p:cNvPr id="60" name="Tijdelijke aanduiding voor tekst 11">
            <a:extLst>
              <a:ext uri="{FF2B5EF4-FFF2-40B4-BE49-F238E27FC236}">
                <a16:creationId xmlns:a16="http://schemas.microsoft.com/office/drawing/2014/main" id="{16849BF3-297F-45CD-CE24-5AC776085481}"/>
              </a:ext>
            </a:extLst>
          </p:cNvPr>
          <p:cNvSpPr>
            <a:spLocks noGrp="1"/>
          </p:cNvSpPr>
          <p:nvPr>
            <p:ph type="body" sz="quarter" idx="27" hasCustomPrompt="1"/>
          </p:nvPr>
        </p:nvSpPr>
        <p:spPr>
          <a:xfrm>
            <a:off x="12736058" y="6089315"/>
            <a:ext cx="4716467" cy="711199"/>
          </a:xfrm>
          <a:prstGeom prst="rect">
            <a:avLst/>
          </a:prstGeom>
          <a:noFill/>
          <a:effectLst/>
        </p:spPr>
        <p:txBody>
          <a:bodyPr/>
          <a:lstStyle>
            <a:lvl1pPr>
              <a:lnSpc>
                <a:spcPct val="110000"/>
              </a:lnSpc>
              <a:defRPr sz="3200" b="0" i="0">
                <a:solidFill>
                  <a:schemeClr val="bg1"/>
                </a:solidFill>
                <a:latin typeface="ABSOLUTSTD-LIGHT" panose="02000503040000020003" pitchFamily="2" charset="0"/>
                <a:ea typeface="ABSOLUTSTD-LIGHT" panose="02000503040000020003" pitchFamily="2" charset="0"/>
              </a:defRPr>
            </a:lvl1pPr>
          </a:lstStyle>
          <a:p>
            <a:pPr lvl="0"/>
            <a:r>
              <a:rPr lang="nl-NL"/>
              <a:t>Hier is ruimte voor een titel</a:t>
            </a:r>
          </a:p>
        </p:txBody>
      </p:sp>
      <p:sp>
        <p:nvSpPr>
          <p:cNvPr id="61" name="Tijdelijke aanduiding voor tekst 11">
            <a:extLst>
              <a:ext uri="{FF2B5EF4-FFF2-40B4-BE49-F238E27FC236}">
                <a16:creationId xmlns:a16="http://schemas.microsoft.com/office/drawing/2014/main" id="{D9CBB04B-C6E8-9110-2B39-9CD2D47E4474}"/>
              </a:ext>
            </a:extLst>
          </p:cNvPr>
          <p:cNvSpPr>
            <a:spLocks noGrp="1"/>
          </p:cNvSpPr>
          <p:nvPr>
            <p:ph type="body" sz="quarter" idx="28" hasCustomPrompt="1"/>
          </p:nvPr>
        </p:nvSpPr>
        <p:spPr>
          <a:xfrm>
            <a:off x="18506181" y="6089314"/>
            <a:ext cx="4716467" cy="711199"/>
          </a:xfrm>
          <a:prstGeom prst="rect">
            <a:avLst/>
          </a:prstGeom>
          <a:noFill/>
          <a:effectLst/>
        </p:spPr>
        <p:txBody>
          <a:bodyPr/>
          <a:lstStyle>
            <a:lvl1pPr>
              <a:lnSpc>
                <a:spcPct val="110000"/>
              </a:lnSpc>
              <a:defRPr sz="3200" b="0" i="0">
                <a:solidFill>
                  <a:schemeClr val="bg1"/>
                </a:solidFill>
                <a:latin typeface="ABSOLUTSTD-LIGHT" panose="02000503040000020003" pitchFamily="2" charset="0"/>
                <a:ea typeface="ABSOLUTSTD-LIGHT" panose="02000503040000020003" pitchFamily="2" charset="0"/>
              </a:defRPr>
            </a:lvl1pPr>
          </a:lstStyle>
          <a:p>
            <a:pPr lvl="0"/>
            <a:r>
              <a:rPr lang="nl-NL"/>
              <a:t>Hier is ruimte voor een titel</a:t>
            </a:r>
          </a:p>
        </p:txBody>
      </p:sp>
    </p:spTree>
    <p:extLst>
      <p:ext uri="{BB962C8B-B14F-4D97-AF65-F5344CB8AC3E}">
        <p14:creationId xmlns:p14="http://schemas.microsoft.com/office/powerpoint/2010/main" val="19566296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Vijf kolommen">
    <p:spTree>
      <p:nvGrpSpPr>
        <p:cNvPr id="1" name=""/>
        <p:cNvGrpSpPr/>
        <p:nvPr/>
      </p:nvGrpSpPr>
      <p:grpSpPr>
        <a:xfrm>
          <a:off x="0" y="0"/>
          <a:ext cx="0" cy="0"/>
          <a:chOff x="0" y="0"/>
          <a:chExt cx="0" cy="0"/>
        </a:xfrm>
      </p:grpSpPr>
      <p:sp>
        <p:nvSpPr>
          <p:cNvPr id="19" name="Afgeronde rechthoek">
            <a:extLst>
              <a:ext uri="{FF2B5EF4-FFF2-40B4-BE49-F238E27FC236}">
                <a16:creationId xmlns:a16="http://schemas.microsoft.com/office/drawing/2014/main" id="{37604B04-D684-95FA-7266-E22029A3C00F}"/>
              </a:ext>
            </a:extLst>
          </p:cNvPr>
          <p:cNvSpPr/>
          <p:nvPr userDrawn="1"/>
        </p:nvSpPr>
        <p:spPr>
          <a:xfrm>
            <a:off x="5548154" y="3106822"/>
            <a:ext cx="4067676" cy="1014701"/>
          </a:xfrm>
          <a:prstGeom prst="roundRect">
            <a:avLst>
              <a:gd name="adj" fmla="val 0"/>
            </a:avLst>
          </a:prstGeom>
          <a:solidFill>
            <a:schemeClr val="accent2"/>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solidFill>
                <a:schemeClr val="accent2"/>
              </a:solidFill>
              <a:latin typeface="Absolut Standard" panose="02000503030000020003" charset="0"/>
            </a:endParaRPr>
          </a:p>
        </p:txBody>
      </p:sp>
      <p:sp>
        <p:nvSpPr>
          <p:cNvPr id="22" name="Afgeronde rechthoek">
            <a:extLst>
              <a:ext uri="{FF2B5EF4-FFF2-40B4-BE49-F238E27FC236}">
                <a16:creationId xmlns:a16="http://schemas.microsoft.com/office/drawing/2014/main" id="{32F899F7-DEFE-A941-25F5-387979756694}"/>
              </a:ext>
            </a:extLst>
          </p:cNvPr>
          <p:cNvSpPr/>
          <p:nvPr userDrawn="1"/>
        </p:nvSpPr>
        <p:spPr>
          <a:xfrm>
            <a:off x="10160183" y="3106822"/>
            <a:ext cx="4067676" cy="1014701"/>
          </a:xfrm>
          <a:prstGeom prst="roundRect">
            <a:avLst>
              <a:gd name="adj" fmla="val 0"/>
            </a:avLst>
          </a:prstGeom>
          <a:solidFill>
            <a:schemeClr val="accent3"/>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26" name="Afgeronde rechthoek">
            <a:extLst>
              <a:ext uri="{FF2B5EF4-FFF2-40B4-BE49-F238E27FC236}">
                <a16:creationId xmlns:a16="http://schemas.microsoft.com/office/drawing/2014/main" id="{DD390A62-45DA-8CB3-4FE3-6B5BF4442F56}"/>
              </a:ext>
            </a:extLst>
          </p:cNvPr>
          <p:cNvSpPr/>
          <p:nvPr userDrawn="1"/>
        </p:nvSpPr>
        <p:spPr>
          <a:xfrm>
            <a:off x="14772212" y="3106822"/>
            <a:ext cx="4067676" cy="1014701"/>
          </a:xfrm>
          <a:prstGeom prst="roundRect">
            <a:avLst>
              <a:gd name="adj" fmla="val 0"/>
            </a:avLst>
          </a:prstGeom>
          <a:solidFill>
            <a:schemeClr val="accent5"/>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30" name="Afgeronde rechthoek">
            <a:extLst>
              <a:ext uri="{FF2B5EF4-FFF2-40B4-BE49-F238E27FC236}">
                <a16:creationId xmlns:a16="http://schemas.microsoft.com/office/drawing/2014/main" id="{07B00262-A9C4-9AD9-D0BA-C78A5A1BC547}"/>
              </a:ext>
            </a:extLst>
          </p:cNvPr>
          <p:cNvSpPr/>
          <p:nvPr userDrawn="1"/>
        </p:nvSpPr>
        <p:spPr>
          <a:xfrm>
            <a:off x="19384240" y="3106822"/>
            <a:ext cx="4067676" cy="1014701"/>
          </a:xfrm>
          <a:prstGeom prst="roundRect">
            <a:avLst>
              <a:gd name="adj" fmla="val 0"/>
            </a:avLst>
          </a:prstGeom>
          <a:solidFill>
            <a:schemeClr val="accent4"/>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40" name="Afgeronde rechthoek">
            <a:extLst>
              <a:ext uri="{FF2B5EF4-FFF2-40B4-BE49-F238E27FC236}">
                <a16:creationId xmlns:a16="http://schemas.microsoft.com/office/drawing/2014/main" id="{8A1B69BB-62B8-09A9-569A-3B28780C1048}"/>
              </a:ext>
            </a:extLst>
          </p:cNvPr>
          <p:cNvSpPr/>
          <p:nvPr userDrawn="1"/>
        </p:nvSpPr>
        <p:spPr>
          <a:xfrm>
            <a:off x="910725" y="3106822"/>
            <a:ext cx="4067676" cy="1014701"/>
          </a:xfrm>
          <a:prstGeom prst="roundRect">
            <a:avLst>
              <a:gd name="adj" fmla="val 0"/>
            </a:avLst>
          </a:prstGeom>
          <a:solidFill>
            <a:schemeClr val="accent1"/>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solidFill>
                <a:schemeClr val="accent1"/>
              </a:solidFill>
              <a:latin typeface="Absolut Standard" panose="02000503030000020003" charset="0"/>
            </a:endParaRPr>
          </a:p>
        </p:txBody>
      </p:sp>
      <p:sp>
        <p:nvSpPr>
          <p:cNvPr id="4" name="Tijdelijke aanduiding voor tekst 11">
            <a:extLst>
              <a:ext uri="{FF2B5EF4-FFF2-40B4-BE49-F238E27FC236}">
                <a16:creationId xmlns:a16="http://schemas.microsoft.com/office/drawing/2014/main" id="{AC4C3118-954A-6E73-2803-7F5D80E3A674}"/>
              </a:ext>
            </a:extLst>
          </p:cNvPr>
          <p:cNvSpPr>
            <a:spLocks noGrp="1"/>
          </p:cNvSpPr>
          <p:nvPr>
            <p:ph type="body" sz="quarter" idx="15" hasCustomPrompt="1"/>
          </p:nvPr>
        </p:nvSpPr>
        <p:spPr>
          <a:xfrm>
            <a:off x="952499" y="1448814"/>
            <a:ext cx="22479001" cy="1040386"/>
          </a:xfrm>
          <a:prstGeom prst="rect">
            <a:avLst/>
          </a:prstGeom>
          <a:noFill/>
          <a:effectLst/>
        </p:spPr>
        <p:txBody>
          <a:bodyPr/>
          <a:lstStyle>
            <a:lvl1pPr>
              <a:lnSpc>
                <a:spcPct val="90000"/>
              </a:lnSpc>
              <a:defRPr sz="7500" b="1" i="0">
                <a:solidFill>
                  <a:schemeClr val="accent3"/>
                </a:solidFill>
                <a:latin typeface="Absolut Standard" panose="02000503030000020003" pitchFamily="2" charset="0"/>
                <a:ea typeface="Absolut Standard" panose="02000503030000020003" pitchFamily="2" charset="0"/>
              </a:defRPr>
            </a:lvl1pPr>
          </a:lstStyle>
          <a:p>
            <a:pPr lvl="0"/>
            <a:r>
              <a:rPr lang="nl-NL"/>
              <a:t>Hier is ruimte voor een titel</a:t>
            </a:r>
          </a:p>
        </p:txBody>
      </p:sp>
      <p:sp>
        <p:nvSpPr>
          <p:cNvPr id="6" name="Tijdelijke aanduiding voor tekst 11">
            <a:extLst>
              <a:ext uri="{FF2B5EF4-FFF2-40B4-BE49-F238E27FC236}">
                <a16:creationId xmlns:a16="http://schemas.microsoft.com/office/drawing/2014/main" id="{03DAFFB6-E506-D3D6-F935-AEB6577BC3A7}"/>
              </a:ext>
            </a:extLst>
          </p:cNvPr>
          <p:cNvSpPr>
            <a:spLocks noGrp="1"/>
          </p:cNvSpPr>
          <p:nvPr>
            <p:ph type="body" sz="quarter" idx="18" hasCustomPrompt="1"/>
          </p:nvPr>
        </p:nvSpPr>
        <p:spPr>
          <a:xfrm>
            <a:off x="952498" y="730131"/>
            <a:ext cx="12430992" cy="644541"/>
          </a:xfrm>
          <a:prstGeom prst="rect">
            <a:avLst/>
          </a:prstGeom>
          <a:noFill/>
          <a:effectLst/>
        </p:spPr>
        <p:txBody>
          <a:bodyPr/>
          <a:lstStyle>
            <a:lvl1pPr>
              <a:lnSpc>
                <a:spcPct val="100000"/>
              </a:lnSpc>
              <a:defRPr sz="3500" b="0" i="0">
                <a:solidFill>
                  <a:schemeClr val="accent2"/>
                </a:solidFill>
                <a:latin typeface="ABSOLUTSTD-MEDIUM" panose="02000503030000020003" pitchFamily="2" charset="0"/>
                <a:ea typeface="ABSOLUTSTD-MEDIUM" panose="02000503030000020003" pitchFamily="2" charset="0"/>
              </a:defRPr>
            </a:lvl1pPr>
          </a:lstStyle>
          <a:p>
            <a:pPr lvl="0"/>
            <a:r>
              <a:rPr lang="nl-NL"/>
              <a:t>Subkop</a:t>
            </a:r>
          </a:p>
        </p:txBody>
      </p:sp>
      <p:sp>
        <p:nvSpPr>
          <p:cNvPr id="8" name="Tijdelijke aanduiding voor tekst 11">
            <a:extLst>
              <a:ext uri="{FF2B5EF4-FFF2-40B4-BE49-F238E27FC236}">
                <a16:creationId xmlns:a16="http://schemas.microsoft.com/office/drawing/2014/main" id="{F8F42DAF-B96A-995F-F0C1-FBF177CDE47C}"/>
              </a:ext>
            </a:extLst>
          </p:cNvPr>
          <p:cNvSpPr>
            <a:spLocks noGrp="1"/>
          </p:cNvSpPr>
          <p:nvPr>
            <p:ph type="body" sz="quarter" idx="19" hasCustomPrompt="1"/>
          </p:nvPr>
        </p:nvSpPr>
        <p:spPr>
          <a:xfrm>
            <a:off x="952498" y="12725685"/>
            <a:ext cx="12430992" cy="493326"/>
          </a:xfrm>
          <a:prstGeom prst="rect">
            <a:avLst/>
          </a:prstGeom>
          <a:noFill/>
          <a:effectLst/>
        </p:spPr>
        <p:txBody>
          <a:bodyPr/>
          <a:lstStyle>
            <a:lvl1pPr>
              <a:lnSpc>
                <a:spcPct val="100000"/>
              </a:lnSpc>
              <a:defRPr sz="2500" b="0" i="0">
                <a:solidFill>
                  <a:schemeClr val="accent3"/>
                </a:solidFill>
                <a:latin typeface="ABSOLUTSTD-BOOK" panose="02000503030000020003" pitchFamily="2" charset="0"/>
                <a:ea typeface="ABSOLUTSTD-BOOK" panose="02000503030000020003" pitchFamily="2" charset="0"/>
              </a:defRPr>
            </a:lvl1pPr>
          </a:lstStyle>
          <a:p>
            <a:pPr lvl="0"/>
            <a:r>
              <a:rPr lang="nl-NL"/>
              <a:t>Titel presentatie</a:t>
            </a:r>
          </a:p>
        </p:txBody>
      </p:sp>
      <p:sp>
        <p:nvSpPr>
          <p:cNvPr id="24" name="Afgeronde rechthoek">
            <a:extLst>
              <a:ext uri="{FF2B5EF4-FFF2-40B4-BE49-F238E27FC236}">
                <a16:creationId xmlns:a16="http://schemas.microsoft.com/office/drawing/2014/main" id="{0B0894DC-753E-767A-8272-C13B6388ABB3}"/>
              </a:ext>
            </a:extLst>
          </p:cNvPr>
          <p:cNvSpPr/>
          <p:nvPr userDrawn="1"/>
        </p:nvSpPr>
        <p:spPr>
          <a:xfrm>
            <a:off x="910725" y="4070724"/>
            <a:ext cx="4067675" cy="8196464"/>
          </a:xfrm>
          <a:prstGeom prst="roundRect">
            <a:avLst>
              <a:gd name="adj" fmla="val 0"/>
            </a:avLst>
          </a:prstGeom>
          <a:solidFill>
            <a:schemeClr val="bg1">
              <a:lumMod val="95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49" name="Tijdelijke aanduiding voor tekst 11">
            <a:extLst>
              <a:ext uri="{FF2B5EF4-FFF2-40B4-BE49-F238E27FC236}">
                <a16:creationId xmlns:a16="http://schemas.microsoft.com/office/drawing/2014/main" id="{F93A3ABB-7403-25A7-DB2D-37EE950BB3E6}"/>
              </a:ext>
            </a:extLst>
          </p:cNvPr>
          <p:cNvSpPr>
            <a:spLocks noGrp="1"/>
          </p:cNvSpPr>
          <p:nvPr>
            <p:ph type="body" sz="quarter" idx="21" hasCustomPrompt="1"/>
          </p:nvPr>
        </p:nvSpPr>
        <p:spPr>
          <a:xfrm>
            <a:off x="1176333" y="4279591"/>
            <a:ext cx="3548067" cy="7445854"/>
          </a:xfrm>
          <a:prstGeom prst="rect">
            <a:avLst/>
          </a:prstGeom>
          <a:noFill/>
          <a:effectLst/>
        </p:spPr>
        <p:txBody>
          <a:bodyPr/>
          <a:lstStyle>
            <a:lvl1pPr>
              <a:lnSpc>
                <a:spcPct val="110000"/>
              </a:lnSpc>
              <a:defRPr sz="28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Hier is ruimte voor tekst.</a:t>
            </a:r>
          </a:p>
        </p:txBody>
      </p:sp>
      <p:pic>
        <p:nvPicPr>
          <p:cNvPr id="62" name="Afbeelding 61" descr="Afbeelding met Lettertype, Graphics, grafische vormgeving, tekst&#10;&#10;Automatisch gegenereerde beschrijving">
            <a:extLst>
              <a:ext uri="{FF2B5EF4-FFF2-40B4-BE49-F238E27FC236}">
                <a16:creationId xmlns:a16="http://schemas.microsoft.com/office/drawing/2014/main" id="{5DE8741F-E204-FCA9-84D7-A5014C056115}"/>
              </a:ext>
            </a:extLst>
          </p:cNvPr>
          <p:cNvPicPr>
            <a:picLocks noChangeAspect="1"/>
          </p:cNvPicPr>
          <p:nvPr userDrawn="1"/>
        </p:nvPicPr>
        <p:blipFill>
          <a:blip r:embed="rId2"/>
          <a:stretch>
            <a:fillRect/>
          </a:stretch>
        </p:blipFill>
        <p:spPr>
          <a:xfrm>
            <a:off x="21361400" y="12663841"/>
            <a:ext cx="2070100" cy="438580"/>
          </a:xfrm>
          <a:prstGeom prst="rect">
            <a:avLst/>
          </a:prstGeom>
        </p:spPr>
      </p:pic>
      <p:sp>
        <p:nvSpPr>
          <p:cNvPr id="15" name="Afgeronde rechthoek">
            <a:extLst>
              <a:ext uri="{FF2B5EF4-FFF2-40B4-BE49-F238E27FC236}">
                <a16:creationId xmlns:a16="http://schemas.microsoft.com/office/drawing/2014/main" id="{2169CA50-1480-213A-772B-42FE8D8E9407}"/>
              </a:ext>
            </a:extLst>
          </p:cNvPr>
          <p:cNvSpPr/>
          <p:nvPr userDrawn="1"/>
        </p:nvSpPr>
        <p:spPr>
          <a:xfrm>
            <a:off x="5548155" y="4070723"/>
            <a:ext cx="4067675" cy="8196464"/>
          </a:xfrm>
          <a:prstGeom prst="roundRect">
            <a:avLst>
              <a:gd name="adj" fmla="val 0"/>
            </a:avLst>
          </a:prstGeom>
          <a:solidFill>
            <a:schemeClr val="bg1">
              <a:lumMod val="95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16" name="Afgeronde rechthoek">
            <a:extLst>
              <a:ext uri="{FF2B5EF4-FFF2-40B4-BE49-F238E27FC236}">
                <a16:creationId xmlns:a16="http://schemas.microsoft.com/office/drawing/2014/main" id="{62314924-3217-F330-B8B6-38651BC520FF}"/>
              </a:ext>
            </a:extLst>
          </p:cNvPr>
          <p:cNvSpPr/>
          <p:nvPr userDrawn="1"/>
        </p:nvSpPr>
        <p:spPr>
          <a:xfrm>
            <a:off x="10160185" y="4070722"/>
            <a:ext cx="4067675" cy="8196464"/>
          </a:xfrm>
          <a:prstGeom prst="roundRect">
            <a:avLst>
              <a:gd name="adj" fmla="val 0"/>
            </a:avLst>
          </a:prstGeom>
          <a:solidFill>
            <a:schemeClr val="bg1">
              <a:lumMod val="95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17" name="Afgeronde rechthoek">
            <a:extLst>
              <a:ext uri="{FF2B5EF4-FFF2-40B4-BE49-F238E27FC236}">
                <a16:creationId xmlns:a16="http://schemas.microsoft.com/office/drawing/2014/main" id="{08455E97-1368-5B4A-6D75-AAB24142B169}"/>
              </a:ext>
            </a:extLst>
          </p:cNvPr>
          <p:cNvSpPr/>
          <p:nvPr userDrawn="1"/>
        </p:nvSpPr>
        <p:spPr>
          <a:xfrm>
            <a:off x="14772215" y="4070721"/>
            <a:ext cx="4067675" cy="8196464"/>
          </a:xfrm>
          <a:prstGeom prst="roundRect">
            <a:avLst>
              <a:gd name="adj" fmla="val 0"/>
            </a:avLst>
          </a:prstGeom>
          <a:solidFill>
            <a:schemeClr val="bg1">
              <a:lumMod val="95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18" name="Afgeronde rechthoek">
            <a:extLst>
              <a:ext uri="{FF2B5EF4-FFF2-40B4-BE49-F238E27FC236}">
                <a16:creationId xmlns:a16="http://schemas.microsoft.com/office/drawing/2014/main" id="{89B8E2A1-A590-179B-0757-673FA2A2F8EE}"/>
              </a:ext>
            </a:extLst>
          </p:cNvPr>
          <p:cNvSpPr/>
          <p:nvPr userDrawn="1"/>
        </p:nvSpPr>
        <p:spPr>
          <a:xfrm>
            <a:off x="19384245" y="4070720"/>
            <a:ext cx="4067675" cy="8196464"/>
          </a:xfrm>
          <a:prstGeom prst="roundRect">
            <a:avLst>
              <a:gd name="adj" fmla="val 0"/>
            </a:avLst>
          </a:prstGeom>
          <a:solidFill>
            <a:schemeClr val="bg1">
              <a:lumMod val="95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20" name="Tijdelijke aanduiding voor tekst 11">
            <a:extLst>
              <a:ext uri="{FF2B5EF4-FFF2-40B4-BE49-F238E27FC236}">
                <a16:creationId xmlns:a16="http://schemas.microsoft.com/office/drawing/2014/main" id="{FDBE0C9D-F133-6426-7250-6E1D599746A9}"/>
              </a:ext>
            </a:extLst>
          </p:cNvPr>
          <p:cNvSpPr>
            <a:spLocks noGrp="1"/>
          </p:cNvSpPr>
          <p:nvPr>
            <p:ph type="body" sz="quarter" idx="26" hasCustomPrompt="1"/>
          </p:nvPr>
        </p:nvSpPr>
        <p:spPr>
          <a:xfrm>
            <a:off x="5813762" y="4279591"/>
            <a:ext cx="3548067" cy="7445854"/>
          </a:xfrm>
          <a:prstGeom prst="rect">
            <a:avLst/>
          </a:prstGeom>
          <a:noFill/>
          <a:effectLst/>
        </p:spPr>
        <p:txBody>
          <a:bodyPr/>
          <a:lstStyle>
            <a:lvl1pPr>
              <a:lnSpc>
                <a:spcPct val="110000"/>
              </a:lnSpc>
              <a:defRPr sz="28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23" name="Tijdelijke aanduiding voor tekst 11">
            <a:extLst>
              <a:ext uri="{FF2B5EF4-FFF2-40B4-BE49-F238E27FC236}">
                <a16:creationId xmlns:a16="http://schemas.microsoft.com/office/drawing/2014/main" id="{504F0F08-C983-6D48-03FA-204223C69FDF}"/>
              </a:ext>
            </a:extLst>
          </p:cNvPr>
          <p:cNvSpPr>
            <a:spLocks noGrp="1"/>
          </p:cNvSpPr>
          <p:nvPr>
            <p:ph type="body" sz="quarter" idx="28" hasCustomPrompt="1"/>
          </p:nvPr>
        </p:nvSpPr>
        <p:spPr>
          <a:xfrm>
            <a:off x="10425791" y="4279591"/>
            <a:ext cx="3548067" cy="7445854"/>
          </a:xfrm>
          <a:prstGeom prst="rect">
            <a:avLst/>
          </a:prstGeom>
          <a:noFill/>
          <a:effectLst/>
        </p:spPr>
        <p:txBody>
          <a:bodyPr/>
          <a:lstStyle>
            <a:lvl1pPr>
              <a:lnSpc>
                <a:spcPct val="110000"/>
              </a:lnSpc>
              <a:defRPr sz="28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27" name="Tijdelijke aanduiding voor tekst 11">
            <a:extLst>
              <a:ext uri="{FF2B5EF4-FFF2-40B4-BE49-F238E27FC236}">
                <a16:creationId xmlns:a16="http://schemas.microsoft.com/office/drawing/2014/main" id="{7AEAEC8E-CC54-299B-B5BC-0F42D8DFF2FC}"/>
              </a:ext>
            </a:extLst>
          </p:cNvPr>
          <p:cNvSpPr>
            <a:spLocks noGrp="1"/>
          </p:cNvSpPr>
          <p:nvPr>
            <p:ph type="body" sz="quarter" idx="30" hasCustomPrompt="1"/>
          </p:nvPr>
        </p:nvSpPr>
        <p:spPr>
          <a:xfrm>
            <a:off x="15037820" y="4279591"/>
            <a:ext cx="3548067" cy="7445854"/>
          </a:xfrm>
          <a:prstGeom prst="rect">
            <a:avLst/>
          </a:prstGeom>
          <a:noFill/>
          <a:effectLst/>
        </p:spPr>
        <p:txBody>
          <a:bodyPr/>
          <a:lstStyle>
            <a:lvl1pPr>
              <a:lnSpc>
                <a:spcPct val="110000"/>
              </a:lnSpc>
              <a:defRPr sz="28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31" name="Tijdelijke aanduiding voor tekst 11">
            <a:extLst>
              <a:ext uri="{FF2B5EF4-FFF2-40B4-BE49-F238E27FC236}">
                <a16:creationId xmlns:a16="http://schemas.microsoft.com/office/drawing/2014/main" id="{A0C10A00-831F-3F83-A666-F95062826A9D}"/>
              </a:ext>
            </a:extLst>
          </p:cNvPr>
          <p:cNvSpPr>
            <a:spLocks noGrp="1"/>
          </p:cNvSpPr>
          <p:nvPr>
            <p:ph type="body" sz="quarter" idx="32" hasCustomPrompt="1"/>
          </p:nvPr>
        </p:nvSpPr>
        <p:spPr>
          <a:xfrm>
            <a:off x="19649848" y="4279591"/>
            <a:ext cx="3548067" cy="7445854"/>
          </a:xfrm>
          <a:prstGeom prst="rect">
            <a:avLst/>
          </a:prstGeom>
          <a:noFill/>
          <a:effectLst/>
        </p:spPr>
        <p:txBody>
          <a:bodyPr/>
          <a:lstStyle>
            <a:lvl1pPr>
              <a:lnSpc>
                <a:spcPct val="110000"/>
              </a:lnSpc>
              <a:defRPr sz="28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3" name="Afgeronde rechthoek">
            <a:extLst>
              <a:ext uri="{FF2B5EF4-FFF2-40B4-BE49-F238E27FC236}">
                <a16:creationId xmlns:a16="http://schemas.microsoft.com/office/drawing/2014/main" id="{EE319EF6-96F6-125C-5CD8-EF8EF1F49A97}"/>
              </a:ext>
            </a:extLst>
          </p:cNvPr>
          <p:cNvSpPr/>
          <p:nvPr userDrawn="1"/>
        </p:nvSpPr>
        <p:spPr>
          <a:xfrm>
            <a:off x="916528" y="3612227"/>
            <a:ext cx="4061872" cy="458495"/>
          </a:xfrm>
          <a:prstGeom prst="roundRect">
            <a:avLst>
              <a:gd name="adj" fmla="val 0"/>
            </a:avLst>
          </a:prstGeom>
          <a:solidFill>
            <a:schemeClr val="accent1">
              <a:lumMod val="75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10" name="Afgeronde rechthoek">
            <a:extLst>
              <a:ext uri="{FF2B5EF4-FFF2-40B4-BE49-F238E27FC236}">
                <a16:creationId xmlns:a16="http://schemas.microsoft.com/office/drawing/2014/main" id="{F6ECFA6F-859B-3ECD-F50E-A61AB5CE6CFB}"/>
              </a:ext>
            </a:extLst>
          </p:cNvPr>
          <p:cNvSpPr/>
          <p:nvPr userDrawn="1"/>
        </p:nvSpPr>
        <p:spPr>
          <a:xfrm>
            <a:off x="5549370" y="3612226"/>
            <a:ext cx="4061872" cy="458495"/>
          </a:xfrm>
          <a:prstGeom prst="roundRect">
            <a:avLst>
              <a:gd name="adj" fmla="val 0"/>
            </a:avLst>
          </a:prstGeom>
          <a:solidFill>
            <a:schemeClr val="accent2">
              <a:lumMod val="75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11" name="Afgeronde rechthoek">
            <a:extLst>
              <a:ext uri="{FF2B5EF4-FFF2-40B4-BE49-F238E27FC236}">
                <a16:creationId xmlns:a16="http://schemas.microsoft.com/office/drawing/2014/main" id="{7A020743-B44C-80FD-2256-DCDA0517ED01}"/>
              </a:ext>
            </a:extLst>
          </p:cNvPr>
          <p:cNvSpPr/>
          <p:nvPr userDrawn="1"/>
        </p:nvSpPr>
        <p:spPr>
          <a:xfrm>
            <a:off x="10161063" y="3612225"/>
            <a:ext cx="4061872" cy="458495"/>
          </a:xfrm>
          <a:prstGeom prst="roundRect">
            <a:avLst>
              <a:gd name="adj" fmla="val 0"/>
            </a:avLst>
          </a:prstGeom>
          <a:solidFill>
            <a:schemeClr val="accent3">
              <a:lumMod val="75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12" name="Afgeronde rechthoek">
            <a:extLst>
              <a:ext uri="{FF2B5EF4-FFF2-40B4-BE49-F238E27FC236}">
                <a16:creationId xmlns:a16="http://schemas.microsoft.com/office/drawing/2014/main" id="{C61E24EA-AC55-17B4-521D-C4030215927C}"/>
              </a:ext>
            </a:extLst>
          </p:cNvPr>
          <p:cNvSpPr/>
          <p:nvPr userDrawn="1"/>
        </p:nvSpPr>
        <p:spPr>
          <a:xfrm>
            <a:off x="14773428" y="3612224"/>
            <a:ext cx="4061872" cy="458495"/>
          </a:xfrm>
          <a:prstGeom prst="roundRect">
            <a:avLst>
              <a:gd name="adj" fmla="val 0"/>
            </a:avLst>
          </a:prstGeom>
          <a:solidFill>
            <a:schemeClr val="accent5">
              <a:lumMod val="75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13" name="Afgeronde rechthoek">
            <a:extLst>
              <a:ext uri="{FF2B5EF4-FFF2-40B4-BE49-F238E27FC236}">
                <a16:creationId xmlns:a16="http://schemas.microsoft.com/office/drawing/2014/main" id="{D0DE849A-63C1-4508-5196-8DBD288D0E0D}"/>
              </a:ext>
            </a:extLst>
          </p:cNvPr>
          <p:cNvSpPr/>
          <p:nvPr userDrawn="1"/>
        </p:nvSpPr>
        <p:spPr>
          <a:xfrm>
            <a:off x="19379648" y="3609206"/>
            <a:ext cx="4067676" cy="458495"/>
          </a:xfrm>
          <a:prstGeom prst="roundRect">
            <a:avLst>
              <a:gd name="adj" fmla="val 0"/>
            </a:avLst>
          </a:prstGeom>
          <a:solidFill>
            <a:schemeClr val="accent4">
              <a:lumMod val="75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58" name="Tijdelijke aanduiding voor tekst 11">
            <a:extLst>
              <a:ext uri="{FF2B5EF4-FFF2-40B4-BE49-F238E27FC236}">
                <a16:creationId xmlns:a16="http://schemas.microsoft.com/office/drawing/2014/main" id="{402F1113-28D2-097C-513E-6AD49703EEB2}"/>
              </a:ext>
            </a:extLst>
          </p:cNvPr>
          <p:cNvSpPr>
            <a:spLocks noGrp="1"/>
          </p:cNvSpPr>
          <p:nvPr>
            <p:ph type="body" sz="quarter" idx="25" hasCustomPrompt="1"/>
          </p:nvPr>
        </p:nvSpPr>
        <p:spPr>
          <a:xfrm>
            <a:off x="1161353" y="3285997"/>
            <a:ext cx="3563048" cy="736597"/>
          </a:xfrm>
          <a:prstGeom prst="rect">
            <a:avLst/>
          </a:prstGeom>
          <a:noFill/>
          <a:effectLst/>
        </p:spPr>
        <p:txBody>
          <a:bodyPr/>
          <a:lstStyle>
            <a:lvl1pPr>
              <a:lnSpc>
                <a:spcPct val="110000"/>
              </a:lnSpc>
              <a:defRPr sz="3000" b="0" i="0">
                <a:solidFill>
                  <a:schemeClr val="bg1"/>
                </a:solidFill>
                <a:latin typeface="ABSOLUTSTD-LIGHT" panose="02000503040000020003" pitchFamily="2" charset="0"/>
                <a:ea typeface="ABSOLUTSTD-LIGHT" panose="02000503040000020003" pitchFamily="2" charset="0"/>
              </a:defRPr>
            </a:lvl1pPr>
          </a:lstStyle>
          <a:p>
            <a:pPr lvl="0"/>
            <a:r>
              <a:rPr lang="nl-NL"/>
              <a:t>Ruimte voor een titel</a:t>
            </a:r>
          </a:p>
        </p:txBody>
      </p:sp>
      <p:sp>
        <p:nvSpPr>
          <p:cNvPr id="21" name="Tijdelijke aanduiding voor tekst 11">
            <a:extLst>
              <a:ext uri="{FF2B5EF4-FFF2-40B4-BE49-F238E27FC236}">
                <a16:creationId xmlns:a16="http://schemas.microsoft.com/office/drawing/2014/main" id="{169F49E9-09A2-835A-5936-1D30B6C1A4F5}"/>
              </a:ext>
            </a:extLst>
          </p:cNvPr>
          <p:cNvSpPr>
            <a:spLocks noGrp="1"/>
          </p:cNvSpPr>
          <p:nvPr>
            <p:ph type="body" sz="quarter" idx="27" hasCustomPrompt="1"/>
          </p:nvPr>
        </p:nvSpPr>
        <p:spPr>
          <a:xfrm>
            <a:off x="5798782" y="3285997"/>
            <a:ext cx="3563048" cy="736597"/>
          </a:xfrm>
          <a:prstGeom prst="rect">
            <a:avLst/>
          </a:prstGeom>
          <a:noFill/>
          <a:effectLst/>
        </p:spPr>
        <p:txBody>
          <a:bodyPr/>
          <a:lstStyle>
            <a:lvl1pPr>
              <a:lnSpc>
                <a:spcPct val="110000"/>
              </a:lnSpc>
              <a:defRPr sz="3000" b="0" i="0">
                <a:solidFill>
                  <a:schemeClr val="bg1"/>
                </a:solidFill>
                <a:latin typeface="ABSOLUTSTD-LIGHT" panose="02000503040000020003" pitchFamily="2" charset="0"/>
                <a:ea typeface="ABSOLUTSTD-LIGHT" panose="02000503040000020003" pitchFamily="2" charset="0"/>
              </a:defRPr>
            </a:lvl1pPr>
          </a:lstStyle>
          <a:p>
            <a:pPr lvl="0"/>
            <a:r>
              <a:rPr lang="nl-NL"/>
              <a:t>Ruimte voor een titel</a:t>
            </a:r>
          </a:p>
        </p:txBody>
      </p:sp>
      <p:sp>
        <p:nvSpPr>
          <p:cNvPr id="25" name="Tijdelijke aanduiding voor tekst 11">
            <a:extLst>
              <a:ext uri="{FF2B5EF4-FFF2-40B4-BE49-F238E27FC236}">
                <a16:creationId xmlns:a16="http://schemas.microsoft.com/office/drawing/2014/main" id="{73845A72-7AEB-3EEB-2567-6C4D56D30FB7}"/>
              </a:ext>
            </a:extLst>
          </p:cNvPr>
          <p:cNvSpPr>
            <a:spLocks noGrp="1"/>
          </p:cNvSpPr>
          <p:nvPr>
            <p:ph type="body" sz="quarter" idx="29" hasCustomPrompt="1"/>
          </p:nvPr>
        </p:nvSpPr>
        <p:spPr>
          <a:xfrm>
            <a:off x="10410811" y="3285997"/>
            <a:ext cx="3563048" cy="736597"/>
          </a:xfrm>
          <a:prstGeom prst="rect">
            <a:avLst/>
          </a:prstGeom>
          <a:noFill/>
          <a:effectLst/>
        </p:spPr>
        <p:txBody>
          <a:bodyPr/>
          <a:lstStyle>
            <a:lvl1pPr>
              <a:lnSpc>
                <a:spcPct val="110000"/>
              </a:lnSpc>
              <a:defRPr sz="3000" b="0" i="0">
                <a:solidFill>
                  <a:schemeClr val="bg1"/>
                </a:solidFill>
                <a:latin typeface="ABSOLUTSTD-LIGHT" panose="02000503040000020003" pitchFamily="2" charset="0"/>
                <a:ea typeface="ABSOLUTSTD-LIGHT" panose="02000503040000020003" pitchFamily="2" charset="0"/>
              </a:defRPr>
            </a:lvl1pPr>
          </a:lstStyle>
          <a:p>
            <a:pPr lvl="0"/>
            <a:r>
              <a:rPr lang="nl-NL"/>
              <a:t>Ruimte voor een titel</a:t>
            </a:r>
          </a:p>
        </p:txBody>
      </p:sp>
      <p:sp>
        <p:nvSpPr>
          <p:cNvPr id="29" name="Tijdelijke aanduiding voor tekst 11">
            <a:extLst>
              <a:ext uri="{FF2B5EF4-FFF2-40B4-BE49-F238E27FC236}">
                <a16:creationId xmlns:a16="http://schemas.microsoft.com/office/drawing/2014/main" id="{F5BC385A-18C2-090D-EA4B-E8D7200ACD7A}"/>
              </a:ext>
            </a:extLst>
          </p:cNvPr>
          <p:cNvSpPr>
            <a:spLocks noGrp="1"/>
          </p:cNvSpPr>
          <p:nvPr>
            <p:ph type="body" sz="quarter" idx="31" hasCustomPrompt="1"/>
          </p:nvPr>
        </p:nvSpPr>
        <p:spPr>
          <a:xfrm>
            <a:off x="15022840" y="3285997"/>
            <a:ext cx="3563048" cy="736597"/>
          </a:xfrm>
          <a:prstGeom prst="rect">
            <a:avLst/>
          </a:prstGeom>
          <a:noFill/>
          <a:effectLst/>
        </p:spPr>
        <p:txBody>
          <a:bodyPr/>
          <a:lstStyle>
            <a:lvl1pPr>
              <a:lnSpc>
                <a:spcPct val="110000"/>
              </a:lnSpc>
              <a:defRPr sz="3000" b="0" i="0">
                <a:solidFill>
                  <a:schemeClr val="bg1"/>
                </a:solidFill>
                <a:latin typeface="ABSOLUTSTD-LIGHT" panose="02000503040000020003" pitchFamily="2" charset="0"/>
                <a:ea typeface="ABSOLUTSTD-LIGHT" panose="02000503040000020003" pitchFamily="2" charset="0"/>
              </a:defRPr>
            </a:lvl1pPr>
          </a:lstStyle>
          <a:p>
            <a:pPr lvl="0"/>
            <a:r>
              <a:rPr lang="nl-NL"/>
              <a:t>Ruimte voor een titel</a:t>
            </a:r>
          </a:p>
        </p:txBody>
      </p:sp>
      <p:sp>
        <p:nvSpPr>
          <p:cNvPr id="33" name="Tijdelijke aanduiding voor tekst 11">
            <a:extLst>
              <a:ext uri="{FF2B5EF4-FFF2-40B4-BE49-F238E27FC236}">
                <a16:creationId xmlns:a16="http://schemas.microsoft.com/office/drawing/2014/main" id="{E3B46DAD-66DD-7CE5-953D-12349617460F}"/>
              </a:ext>
            </a:extLst>
          </p:cNvPr>
          <p:cNvSpPr>
            <a:spLocks noGrp="1"/>
          </p:cNvSpPr>
          <p:nvPr>
            <p:ph type="body" sz="quarter" idx="33" hasCustomPrompt="1"/>
          </p:nvPr>
        </p:nvSpPr>
        <p:spPr>
          <a:xfrm>
            <a:off x="19634868" y="3285997"/>
            <a:ext cx="3563048" cy="736597"/>
          </a:xfrm>
          <a:prstGeom prst="rect">
            <a:avLst/>
          </a:prstGeom>
          <a:noFill/>
          <a:effectLst/>
        </p:spPr>
        <p:txBody>
          <a:bodyPr/>
          <a:lstStyle>
            <a:lvl1pPr>
              <a:lnSpc>
                <a:spcPct val="110000"/>
              </a:lnSpc>
              <a:defRPr sz="3000" b="0" i="0">
                <a:solidFill>
                  <a:schemeClr val="bg1"/>
                </a:solidFill>
                <a:latin typeface="ABSOLUTSTD-LIGHT" panose="02000503040000020003" pitchFamily="2" charset="0"/>
                <a:ea typeface="ABSOLUTSTD-LIGHT" panose="02000503040000020003" pitchFamily="2" charset="0"/>
              </a:defRPr>
            </a:lvl1pPr>
          </a:lstStyle>
          <a:p>
            <a:pPr lvl="0"/>
            <a:r>
              <a:rPr lang="nl-NL"/>
              <a:t>Ruimte voor een titel</a:t>
            </a:r>
          </a:p>
        </p:txBody>
      </p:sp>
    </p:spTree>
    <p:extLst>
      <p:ext uri="{BB962C8B-B14F-4D97-AF65-F5344CB8AC3E}">
        <p14:creationId xmlns:p14="http://schemas.microsoft.com/office/powerpoint/2010/main" val="384721198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Vijf kolommen met plek voor beeld">
    <p:spTree>
      <p:nvGrpSpPr>
        <p:cNvPr id="1" name=""/>
        <p:cNvGrpSpPr/>
        <p:nvPr/>
      </p:nvGrpSpPr>
      <p:grpSpPr>
        <a:xfrm>
          <a:off x="0" y="0"/>
          <a:ext cx="0" cy="0"/>
          <a:chOff x="0" y="0"/>
          <a:chExt cx="0" cy="0"/>
        </a:xfrm>
      </p:grpSpPr>
      <p:sp>
        <p:nvSpPr>
          <p:cNvPr id="4" name="Tijdelijke aanduiding voor tekst 11">
            <a:extLst>
              <a:ext uri="{FF2B5EF4-FFF2-40B4-BE49-F238E27FC236}">
                <a16:creationId xmlns:a16="http://schemas.microsoft.com/office/drawing/2014/main" id="{AC4C3118-954A-6E73-2803-7F5D80E3A674}"/>
              </a:ext>
            </a:extLst>
          </p:cNvPr>
          <p:cNvSpPr>
            <a:spLocks noGrp="1"/>
          </p:cNvSpPr>
          <p:nvPr>
            <p:ph type="body" sz="quarter" idx="15" hasCustomPrompt="1"/>
          </p:nvPr>
        </p:nvSpPr>
        <p:spPr>
          <a:xfrm>
            <a:off x="952499" y="1448814"/>
            <a:ext cx="22479001" cy="1040386"/>
          </a:xfrm>
          <a:prstGeom prst="rect">
            <a:avLst/>
          </a:prstGeom>
          <a:noFill/>
          <a:effectLst/>
        </p:spPr>
        <p:txBody>
          <a:bodyPr/>
          <a:lstStyle>
            <a:lvl1pPr>
              <a:lnSpc>
                <a:spcPct val="90000"/>
              </a:lnSpc>
              <a:defRPr sz="7500" b="1" i="0">
                <a:solidFill>
                  <a:schemeClr val="accent3"/>
                </a:solidFill>
                <a:latin typeface="Absolut Standard" panose="02000503030000020003" pitchFamily="2" charset="0"/>
                <a:ea typeface="Absolut Standard" panose="02000503030000020003" pitchFamily="2" charset="0"/>
              </a:defRPr>
            </a:lvl1pPr>
          </a:lstStyle>
          <a:p>
            <a:pPr lvl="0"/>
            <a:r>
              <a:rPr lang="nl-NL"/>
              <a:t>Hier is ruimte voor een titel</a:t>
            </a:r>
          </a:p>
        </p:txBody>
      </p:sp>
      <p:sp>
        <p:nvSpPr>
          <p:cNvPr id="6" name="Tijdelijke aanduiding voor tekst 11">
            <a:extLst>
              <a:ext uri="{FF2B5EF4-FFF2-40B4-BE49-F238E27FC236}">
                <a16:creationId xmlns:a16="http://schemas.microsoft.com/office/drawing/2014/main" id="{03DAFFB6-E506-D3D6-F935-AEB6577BC3A7}"/>
              </a:ext>
            </a:extLst>
          </p:cNvPr>
          <p:cNvSpPr>
            <a:spLocks noGrp="1"/>
          </p:cNvSpPr>
          <p:nvPr>
            <p:ph type="body" sz="quarter" idx="18" hasCustomPrompt="1"/>
          </p:nvPr>
        </p:nvSpPr>
        <p:spPr>
          <a:xfrm>
            <a:off x="952498" y="730131"/>
            <a:ext cx="12430992" cy="644541"/>
          </a:xfrm>
          <a:prstGeom prst="rect">
            <a:avLst/>
          </a:prstGeom>
          <a:noFill/>
          <a:effectLst/>
        </p:spPr>
        <p:txBody>
          <a:bodyPr/>
          <a:lstStyle>
            <a:lvl1pPr>
              <a:lnSpc>
                <a:spcPct val="100000"/>
              </a:lnSpc>
              <a:defRPr sz="3500" b="0" i="0">
                <a:solidFill>
                  <a:schemeClr val="accent2"/>
                </a:solidFill>
                <a:latin typeface="ABSOLUTSTD-MEDIUM" panose="02000503030000020003" pitchFamily="2" charset="0"/>
                <a:ea typeface="ABSOLUTSTD-MEDIUM" panose="02000503030000020003" pitchFamily="2" charset="0"/>
              </a:defRPr>
            </a:lvl1pPr>
          </a:lstStyle>
          <a:p>
            <a:pPr lvl="0"/>
            <a:r>
              <a:rPr lang="nl-NL"/>
              <a:t>Subkop</a:t>
            </a:r>
          </a:p>
        </p:txBody>
      </p:sp>
      <p:sp>
        <p:nvSpPr>
          <p:cNvPr id="8" name="Tijdelijke aanduiding voor tekst 11">
            <a:extLst>
              <a:ext uri="{FF2B5EF4-FFF2-40B4-BE49-F238E27FC236}">
                <a16:creationId xmlns:a16="http://schemas.microsoft.com/office/drawing/2014/main" id="{F8F42DAF-B96A-995F-F0C1-FBF177CDE47C}"/>
              </a:ext>
            </a:extLst>
          </p:cNvPr>
          <p:cNvSpPr>
            <a:spLocks noGrp="1"/>
          </p:cNvSpPr>
          <p:nvPr>
            <p:ph type="body" sz="quarter" idx="19" hasCustomPrompt="1"/>
          </p:nvPr>
        </p:nvSpPr>
        <p:spPr>
          <a:xfrm>
            <a:off x="952498" y="12725685"/>
            <a:ext cx="12430992" cy="493326"/>
          </a:xfrm>
          <a:prstGeom prst="rect">
            <a:avLst/>
          </a:prstGeom>
          <a:noFill/>
          <a:effectLst/>
        </p:spPr>
        <p:txBody>
          <a:bodyPr/>
          <a:lstStyle>
            <a:lvl1pPr>
              <a:lnSpc>
                <a:spcPct val="100000"/>
              </a:lnSpc>
              <a:defRPr sz="2500" b="0" i="0">
                <a:solidFill>
                  <a:schemeClr val="accent3"/>
                </a:solidFill>
                <a:latin typeface="ABSOLUTSTD-BOOK" panose="02000503030000020003" pitchFamily="2" charset="0"/>
                <a:ea typeface="ABSOLUTSTD-BOOK" panose="02000503030000020003" pitchFamily="2" charset="0"/>
              </a:defRPr>
            </a:lvl1pPr>
          </a:lstStyle>
          <a:p>
            <a:pPr lvl="0"/>
            <a:r>
              <a:rPr lang="nl-NL"/>
              <a:t>Titel presentatie</a:t>
            </a:r>
          </a:p>
        </p:txBody>
      </p:sp>
      <p:pic>
        <p:nvPicPr>
          <p:cNvPr id="62" name="Afbeelding 61" descr="Afbeelding met Lettertype, Graphics, grafische vormgeving, tekst&#10;&#10;Automatisch gegenereerde beschrijving">
            <a:extLst>
              <a:ext uri="{FF2B5EF4-FFF2-40B4-BE49-F238E27FC236}">
                <a16:creationId xmlns:a16="http://schemas.microsoft.com/office/drawing/2014/main" id="{5DE8741F-E204-FCA9-84D7-A5014C056115}"/>
              </a:ext>
            </a:extLst>
          </p:cNvPr>
          <p:cNvPicPr>
            <a:picLocks noChangeAspect="1"/>
          </p:cNvPicPr>
          <p:nvPr userDrawn="1"/>
        </p:nvPicPr>
        <p:blipFill>
          <a:blip r:embed="rId2"/>
          <a:stretch>
            <a:fillRect/>
          </a:stretch>
        </p:blipFill>
        <p:spPr>
          <a:xfrm>
            <a:off x="21361400" y="12663841"/>
            <a:ext cx="2070100" cy="438580"/>
          </a:xfrm>
          <a:prstGeom prst="rect">
            <a:avLst/>
          </a:prstGeom>
        </p:spPr>
      </p:pic>
      <p:sp>
        <p:nvSpPr>
          <p:cNvPr id="2" name="Tijdelijke aanduiding voor tekst 11">
            <a:extLst>
              <a:ext uri="{FF2B5EF4-FFF2-40B4-BE49-F238E27FC236}">
                <a16:creationId xmlns:a16="http://schemas.microsoft.com/office/drawing/2014/main" id="{982EEDF4-C72D-0ACE-124B-6BAA04B4DCB4}"/>
              </a:ext>
            </a:extLst>
          </p:cNvPr>
          <p:cNvSpPr>
            <a:spLocks noGrp="1"/>
          </p:cNvSpPr>
          <p:nvPr>
            <p:ph type="body" sz="quarter" idx="20" hasCustomPrompt="1"/>
          </p:nvPr>
        </p:nvSpPr>
        <p:spPr>
          <a:xfrm>
            <a:off x="952498" y="3251200"/>
            <a:ext cx="22479000" cy="2133600"/>
          </a:xfrm>
          <a:prstGeom prst="rect">
            <a:avLst/>
          </a:prstGeom>
          <a:noFill/>
          <a:effectLst/>
        </p:spPr>
        <p:txBody>
          <a:bodyPr/>
          <a:lstStyle>
            <a:lvl1pPr>
              <a:lnSpc>
                <a:spcPct val="120000"/>
              </a:lnSpc>
              <a:defRPr sz="350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Tree>
    <p:extLst>
      <p:ext uri="{BB962C8B-B14F-4D97-AF65-F5344CB8AC3E}">
        <p14:creationId xmlns:p14="http://schemas.microsoft.com/office/powerpoint/2010/main" val="161558958"/>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Vijf kolommen met plek voor beeld">
    <p:spTree>
      <p:nvGrpSpPr>
        <p:cNvPr id="1" name=""/>
        <p:cNvGrpSpPr/>
        <p:nvPr/>
      </p:nvGrpSpPr>
      <p:grpSpPr>
        <a:xfrm>
          <a:off x="0" y="0"/>
          <a:ext cx="0" cy="0"/>
          <a:chOff x="0" y="0"/>
          <a:chExt cx="0" cy="0"/>
        </a:xfrm>
      </p:grpSpPr>
      <p:sp>
        <p:nvSpPr>
          <p:cNvPr id="4" name="Tijdelijke aanduiding voor tekst 11">
            <a:extLst>
              <a:ext uri="{FF2B5EF4-FFF2-40B4-BE49-F238E27FC236}">
                <a16:creationId xmlns:a16="http://schemas.microsoft.com/office/drawing/2014/main" id="{AC4C3118-954A-6E73-2803-7F5D80E3A674}"/>
              </a:ext>
            </a:extLst>
          </p:cNvPr>
          <p:cNvSpPr>
            <a:spLocks noGrp="1"/>
          </p:cNvSpPr>
          <p:nvPr>
            <p:ph type="body" sz="quarter" idx="15" hasCustomPrompt="1"/>
          </p:nvPr>
        </p:nvSpPr>
        <p:spPr>
          <a:xfrm>
            <a:off x="952499" y="1448814"/>
            <a:ext cx="22479001" cy="1040386"/>
          </a:xfrm>
          <a:prstGeom prst="rect">
            <a:avLst/>
          </a:prstGeom>
          <a:noFill/>
          <a:effectLst/>
        </p:spPr>
        <p:txBody>
          <a:bodyPr/>
          <a:lstStyle>
            <a:lvl1pPr>
              <a:lnSpc>
                <a:spcPct val="90000"/>
              </a:lnSpc>
              <a:defRPr sz="7500" b="1" i="0">
                <a:solidFill>
                  <a:schemeClr val="accent3"/>
                </a:solidFill>
                <a:latin typeface="Absolut Standard" panose="02000503030000020003" pitchFamily="2" charset="0"/>
                <a:ea typeface="Absolut Standard" panose="02000503030000020003" pitchFamily="2" charset="0"/>
              </a:defRPr>
            </a:lvl1pPr>
          </a:lstStyle>
          <a:p>
            <a:pPr lvl="0"/>
            <a:r>
              <a:rPr lang="nl-NL"/>
              <a:t>Hier is ruimte voor een titel</a:t>
            </a:r>
          </a:p>
        </p:txBody>
      </p:sp>
      <p:sp>
        <p:nvSpPr>
          <p:cNvPr id="6" name="Tijdelijke aanduiding voor tekst 11">
            <a:extLst>
              <a:ext uri="{FF2B5EF4-FFF2-40B4-BE49-F238E27FC236}">
                <a16:creationId xmlns:a16="http://schemas.microsoft.com/office/drawing/2014/main" id="{03DAFFB6-E506-D3D6-F935-AEB6577BC3A7}"/>
              </a:ext>
            </a:extLst>
          </p:cNvPr>
          <p:cNvSpPr>
            <a:spLocks noGrp="1"/>
          </p:cNvSpPr>
          <p:nvPr>
            <p:ph type="body" sz="quarter" idx="18" hasCustomPrompt="1"/>
          </p:nvPr>
        </p:nvSpPr>
        <p:spPr>
          <a:xfrm>
            <a:off x="952498" y="730131"/>
            <a:ext cx="12430992" cy="644541"/>
          </a:xfrm>
          <a:prstGeom prst="rect">
            <a:avLst/>
          </a:prstGeom>
          <a:noFill/>
          <a:effectLst/>
        </p:spPr>
        <p:txBody>
          <a:bodyPr/>
          <a:lstStyle>
            <a:lvl1pPr>
              <a:lnSpc>
                <a:spcPct val="100000"/>
              </a:lnSpc>
              <a:defRPr sz="3500" b="0" i="0">
                <a:solidFill>
                  <a:schemeClr val="accent2"/>
                </a:solidFill>
                <a:latin typeface="ABSOLUTSTD-MEDIUM" panose="02000503030000020003" pitchFamily="2" charset="0"/>
                <a:ea typeface="ABSOLUTSTD-MEDIUM" panose="02000503030000020003" pitchFamily="2" charset="0"/>
              </a:defRPr>
            </a:lvl1pPr>
          </a:lstStyle>
          <a:p>
            <a:pPr lvl="0"/>
            <a:r>
              <a:rPr lang="nl-NL"/>
              <a:t>Subkop</a:t>
            </a:r>
          </a:p>
        </p:txBody>
      </p:sp>
      <p:sp>
        <p:nvSpPr>
          <p:cNvPr id="8" name="Tijdelijke aanduiding voor tekst 11">
            <a:extLst>
              <a:ext uri="{FF2B5EF4-FFF2-40B4-BE49-F238E27FC236}">
                <a16:creationId xmlns:a16="http://schemas.microsoft.com/office/drawing/2014/main" id="{F8F42DAF-B96A-995F-F0C1-FBF177CDE47C}"/>
              </a:ext>
            </a:extLst>
          </p:cNvPr>
          <p:cNvSpPr>
            <a:spLocks noGrp="1"/>
          </p:cNvSpPr>
          <p:nvPr>
            <p:ph type="body" sz="quarter" idx="19" hasCustomPrompt="1"/>
          </p:nvPr>
        </p:nvSpPr>
        <p:spPr>
          <a:xfrm>
            <a:off x="952498" y="12725685"/>
            <a:ext cx="12430992" cy="493326"/>
          </a:xfrm>
          <a:prstGeom prst="rect">
            <a:avLst/>
          </a:prstGeom>
          <a:noFill/>
          <a:effectLst/>
        </p:spPr>
        <p:txBody>
          <a:bodyPr/>
          <a:lstStyle>
            <a:lvl1pPr>
              <a:lnSpc>
                <a:spcPct val="100000"/>
              </a:lnSpc>
              <a:defRPr sz="2500" b="0" i="0">
                <a:solidFill>
                  <a:schemeClr val="accent3"/>
                </a:solidFill>
                <a:latin typeface="ABSOLUTSTD-BOOK" panose="02000503030000020003" pitchFamily="2" charset="0"/>
                <a:ea typeface="ABSOLUTSTD-BOOK" panose="02000503030000020003" pitchFamily="2" charset="0"/>
              </a:defRPr>
            </a:lvl1pPr>
          </a:lstStyle>
          <a:p>
            <a:pPr lvl="0"/>
            <a:r>
              <a:rPr lang="nl-NL"/>
              <a:t>Titel presentatie</a:t>
            </a:r>
          </a:p>
        </p:txBody>
      </p:sp>
      <p:sp>
        <p:nvSpPr>
          <p:cNvPr id="24" name="Afgeronde rechthoek">
            <a:extLst>
              <a:ext uri="{FF2B5EF4-FFF2-40B4-BE49-F238E27FC236}">
                <a16:creationId xmlns:a16="http://schemas.microsoft.com/office/drawing/2014/main" id="{0B0894DC-753E-767A-8272-C13B6388ABB3}"/>
              </a:ext>
            </a:extLst>
          </p:cNvPr>
          <p:cNvSpPr/>
          <p:nvPr userDrawn="1"/>
        </p:nvSpPr>
        <p:spPr>
          <a:xfrm>
            <a:off x="910725" y="10748214"/>
            <a:ext cx="4067675" cy="1518973"/>
          </a:xfrm>
          <a:prstGeom prst="roundRect">
            <a:avLst>
              <a:gd name="adj" fmla="val 0"/>
            </a:avLst>
          </a:prstGeom>
          <a:solidFill>
            <a:schemeClr val="accent1"/>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49" name="Tijdelijke aanduiding voor tekst 11">
            <a:extLst>
              <a:ext uri="{FF2B5EF4-FFF2-40B4-BE49-F238E27FC236}">
                <a16:creationId xmlns:a16="http://schemas.microsoft.com/office/drawing/2014/main" id="{F93A3ABB-7403-25A7-DB2D-37EE950BB3E6}"/>
              </a:ext>
            </a:extLst>
          </p:cNvPr>
          <p:cNvSpPr>
            <a:spLocks noGrp="1"/>
          </p:cNvSpPr>
          <p:nvPr>
            <p:ph type="body" sz="quarter" idx="21" hasCustomPrompt="1"/>
          </p:nvPr>
        </p:nvSpPr>
        <p:spPr>
          <a:xfrm>
            <a:off x="1176333" y="11521440"/>
            <a:ext cx="3548067" cy="603504"/>
          </a:xfrm>
          <a:prstGeom prst="rect">
            <a:avLst/>
          </a:prstGeom>
          <a:noFill/>
          <a:effectLst/>
        </p:spPr>
        <p:txBody>
          <a:bodyPr/>
          <a:lstStyle>
            <a:lvl1pPr algn="l">
              <a:lnSpc>
                <a:spcPct val="110000"/>
              </a:lnSpc>
              <a:defRPr sz="2500" b="0" i="0">
                <a:solidFill>
                  <a:schemeClr val="bg1"/>
                </a:solidFill>
                <a:latin typeface="ABSOLUTSTD-BOOK" panose="02000503030000020003" pitchFamily="2" charset="0"/>
                <a:ea typeface="ABSOLUTSTD-BOOK" panose="02000503030000020003" pitchFamily="2" charset="0"/>
              </a:defRPr>
            </a:lvl1pPr>
          </a:lstStyle>
          <a:p>
            <a:pPr lvl="0"/>
            <a:r>
              <a:rPr lang="nl-NL"/>
              <a:t>Ruimte voor tekst.</a:t>
            </a:r>
          </a:p>
        </p:txBody>
      </p:sp>
      <p:pic>
        <p:nvPicPr>
          <p:cNvPr id="62" name="Afbeelding 61" descr="Afbeelding met Lettertype, Graphics, grafische vormgeving, tekst&#10;&#10;Automatisch gegenereerde beschrijving">
            <a:extLst>
              <a:ext uri="{FF2B5EF4-FFF2-40B4-BE49-F238E27FC236}">
                <a16:creationId xmlns:a16="http://schemas.microsoft.com/office/drawing/2014/main" id="{5DE8741F-E204-FCA9-84D7-A5014C056115}"/>
              </a:ext>
            </a:extLst>
          </p:cNvPr>
          <p:cNvPicPr>
            <a:picLocks noChangeAspect="1"/>
          </p:cNvPicPr>
          <p:nvPr userDrawn="1"/>
        </p:nvPicPr>
        <p:blipFill>
          <a:blip r:embed="rId2"/>
          <a:stretch>
            <a:fillRect/>
          </a:stretch>
        </p:blipFill>
        <p:spPr>
          <a:xfrm>
            <a:off x="21361400" y="12663841"/>
            <a:ext cx="2070100" cy="438580"/>
          </a:xfrm>
          <a:prstGeom prst="rect">
            <a:avLst/>
          </a:prstGeom>
        </p:spPr>
      </p:pic>
      <p:sp>
        <p:nvSpPr>
          <p:cNvPr id="15" name="Afgeronde rechthoek">
            <a:extLst>
              <a:ext uri="{FF2B5EF4-FFF2-40B4-BE49-F238E27FC236}">
                <a16:creationId xmlns:a16="http://schemas.microsoft.com/office/drawing/2014/main" id="{2169CA50-1480-213A-772B-42FE8D8E9407}"/>
              </a:ext>
            </a:extLst>
          </p:cNvPr>
          <p:cNvSpPr/>
          <p:nvPr userDrawn="1"/>
        </p:nvSpPr>
        <p:spPr>
          <a:xfrm>
            <a:off x="5548155" y="10748213"/>
            <a:ext cx="4067675" cy="1518973"/>
          </a:xfrm>
          <a:prstGeom prst="roundRect">
            <a:avLst>
              <a:gd name="adj" fmla="val 0"/>
            </a:avLst>
          </a:prstGeom>
          <a:solidFill>
            <a:schemeClr val="accent2"/>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16" name="Afgeronde rechthoek">
            <a:extLst>
              <a:ext uri="{FF2B5EF4-FFF2-40B4-BE49-F238E27FC236}">
                <a16:creationId xmlns:a16="http://schemas.microsoft.com/office/drawing/2014/main" id="{62314924-3217-F330-B8B6-38651BC520FF}"/>
              </a:ext>
            </a:extLst>
          </p:cNvPr>
          <p:cNvSpPr/>
          <p:nvPr userDrawn="1"/>
        </p:nvSpPr>
        <p:spPr>
          <a:xfrm>
            <a:off x="10160185" y="10748212"/>
            <a:ext cx="4067675" cy="1518973"/>
          </a:xfrm>
          <a:prstGeom prst="roundRect">
            <a:avLst>
              <a:gd name="adj" fmla="val 0"/>
            </a:avLst>
          </a:prstGeom>
          <a:solidFill>
            <a:schemeClr val="accent3"/>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17" name="Afgeronde rechthoek">
            <a:extLst>
              <a:ext uri="{FF2B5EF4-FFF2-40B4-BE49-F238E27FC236}">
                <a16:creationId xmlns:a16="http://schemas.microsoft.com/office/drawing/2014/main" id="{08455E97-1368-5B4A-6D75-AAB24142B169}"/>
              </a:ext>
            </a:extLst>
          </p:cNvPr>
          <p:cNvSpPr/>
          <p:nvPr userDrawn="1"/>
        </p:nvSpPr>
        <p:spPr>
          <a:xfrm>
            <a:off x="14772215" y="10748211"/>
            <a:ext cx="4067675" cy="1518973"/>
          </a:xfrm>
          <a:prstGeom prst="roundRect">
            <a:avLst>
              <a:gd name="adj" fmla="val 0"/>
            </a:avLst>
          </a:prstGeom>
          <a:solidFill>
            <a:schemeClr val="accent5"/>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18" name="Afgeronde rechthoek">
            <a:extLst>
              <a:ext uri="{FF2B5EF4-FFF2-40B4-BE49-F238E27FC236}">
                <a16:creationId xmlns:a16="http://schemas.microsoft.com/office/drawing/2014/main" id="{89B8E2A1-A590-179B-0757-673FA2A2F8EE}"/>
              </a:ext>
            </a:extLst>
          </p:cNvPr>
          <p:cNvSpPr/>
          <p:nvPr userDrawn="1"/>
        </p:nvSpPr>
        <p:spPr>
          <a:xfrm>
            <a:off x="19384245" y="10748210"/>
            <a:ext cx="4067675" cy="1518973"/>
          </a:xfrm>
          <a:prstGeom prst="roundRect">
            <a:avLst>
              <a:gd name="adj" fmla="val 0"/>
            </a:avLst>
          </a:prstGeom>
          <a:solidFill>
            <a:schemeClr val="accent4"/>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20" name="Tijdelijke aanduiding voor tekst 11">
            <a:extLst>
              <a:ext uri="{FF2B5EF4-FFF2-40B4-BE49-F238E27FC236}">
                <a16:creationId xmlns:a16="http://schemas.microsoft.com/office/drawing/2014/main" id="{FDBE0C9D-F133-6426-7250-6E1D599746A9}"/>
              </a:ext>
            </a:extLst>
          </p:cNvPr>
          <p:cNvSpPr>
            <a:spLocks noGrp="1"/>
          </p:cNvSpPr>
          <p:nvPr>
            <p:ph type="body" sz="quarter" idx="26" hasCustomPrompt="1"/>
          </p:nvPr>
        </p:nvSpPr>
        <p:spPr>
          <a:xfrm>
            <a:off x="5813762" y="11521440"/>
            <a:ext cx="3548067" cy="603504"/>
          </a:xfrm>
          <a:prstGeom prst="rect">
            <a:avLst/>
          </a:prstGeom>
          <a:noFill/>
          <a:effectLst/>
        </p:spPr>
        <p:txBody>
          <a:bodyPr/>
          <a:lstStyle>
            <a:lvl1pPr algn="l">
              <a:lnSpc>
                <a:spcPct val="110000"/>
              </a:lnSpc>
              <a:defRPr sz="2500" b="0" i="0">
                <a:solidFill>
                  <a:schemeClr val="bg1"/>
                </a:solidFill>
                <a:latin typeface="ABSOLUTSTD-BOOK" panose="02000503030000020003" pitchFamily="2" charset="0"/>
                <a:ea typeface="ABSOLUTSTD-BOOK" panose="02000503030000020003" pitchFamily="2" charset="0"/>
              </a:defRPr>
            </a:lvl1pPr>
          </a:lstStyle>
          <a:p>
            <a:pPr lvl="0"/>
            <a:r>
              <a:rPr lang="nl-NL"/>
              <a:t>Ruimte voor tekst.</a:t>
            </a:r>
          </a:p>
        </p:txBody>
      </p:sp>
      <p:sp>
        <p:nvSpPr>
          <p:cNvPr id="23" name="Tijdelijke aanduiding voor tekst 11">
            <a:extLst>
              <a:ext uri="{FF2B5EF4-FFF2-40B4-BE49-F238E27FC236}">
                <a16:creationId xmlns:a16="http://schemas.microsoft.com/office/drawing/2014/main" id="{504F0F08-C983-6D48-03FA-204223C69FDF}"/>
              </a:ext>
            </a:extLst>
          </p:cNvPr>
          <p:cNvSpPr>
            <a:spLocks noGrp="1"/>
          </p:cNvSpPr>
          <p:nvPr>
            <p:ph type="body" sz="quarter" idx="28" hasCustomPrompt="1"/>
          </p:nvPr>
        </p:nvSpPr>
        <p:spPr>
          <a:xfrm>
            <a:off x="10425791" y="11521440"/>
            <a:ext cx="3548067" cy="603504"/>
          </a:xfrm>
          <a:prstGeom prst="rect">
            <a:avLst/>
          </a:prstGeom>
          <a:noFill/>
          <a:effectLst/>
        </p:spPr>
        <p:txBody>
          <a:bodyPr/>
          <a:lstStyle>
            <a:lvl1pPr algn="l">
              <a:lnSpc>
                <a:spcPct val="110000"/>
              </a:lnSpc>
              <a:defRPr sz="2500" b="0" i="0">
                <a:solidFill>
                  <a:schemeClr val="bg1"/>
                </a:solidFill>
                <a:latin typeface="ABSOLUTSTD-BOOK" panose="02000503030000020003" pitchFamily="2" charset="0"/>
                <a:ea typeface="ABSOLUTSTD-BOOK" panose="02000503030000020003" pitchFamily="2" charset="0"/>
              </a:defRPr>
            </a:lvl1pPr>
          </a:lstStyle>
          <a:p>
            <a:pPr lvl="0"/>
            <a:r>
              <a:rPr lang="nl-NL"/>
              <a:t>Ruimte voor tekst.</a:t>
            </a:r>
          </a:p>
        </p:txBody>
      </p:sp>
      <p:sp>
        <p:nvSpPr>
          <p:cNvPr id="27" name="Tijdelijke aanduiding voor tekst 11">
            <a:extLst>
              <a:ext uri="{FF2B5EF4-FFF2-40B4-BE49-F238E27FC236}">
                <a16:creationId xmlns:a16="http://schemas.microsoft.com/office/drawing/2014/main" id="{7AEAEC8E-CC54-299B-B5BC-0F42D8DFF2FC}"/>
              </a:ext>
            </a:extLst>
          </p:cNvPr>
          <p:cNvSpPr>
            <a:spLocks noGrp="1"/>
          </p:cNvSpPr>
          <p:nvPr>
            <p:ph type="body" sz="quarter" idx="30" hasCustomPrompt="1"/>
          </p:nvPr>
        </p:nvSpPr>
        <p:spPr>
          <a:xfrm>
            <a:off x="15037820" y="11521440"/>
            <a:ext cx="3548067" cy="603504"/>
          </a:xfrm>
          <a:prstGeom prst="rect">
            <a:avLst/>
          </a:prstGeom>
          <a:noFill/>
          <a:effectLst/>
        </p:spPr>
        <p:txBody>
          <a:bodyPr/>
          <a:lstStyle>
            <a:lvl1pPr algn="l">
              <a:lnSpc>
                <a:spcPct val="110000"/>
              </a:lnSpc>
              <a:defRPr sz="2500" b="0" i="0">
                <a:solidFill>
                  <a:schemeClr val="bg1"/>
                </a:solidFill>
                <a:latin typeface="ABSOLUTSTD-BOOK" panose="02000503030000020003" pitchFamily="2" charset="0"/>
                <a:ea typeface="ABSOLUTSTD-BOOK" panose="02000503030000020003" pitchFamily="2" charset="0"/>
              </a:defRPr>
            </a:lvl1pPr>
          </a:lstStyle>
          <a:p>
            <a:pPr lvl="0"/>
            <a:r>
              <a:rPr lang="nl-NL"/>
              <a:t>Ruimte voor tekst.</a:t>
            </a:r>
          </a:p>
        </p:txBody>
      </p:sp>
      <p:sp>
        <p:nvSpPr>
          <p:cNvPr id="31" name="Tijdelijke aanduiding voor tekst 11">
            <a:extLst>
              <a:ext uri="{FF2B5EF4-FFF2-40B4-BE49-F238E27FC236}">
                <a16:creationId xmlns:a16="http://schemas.microsoft.com/office/drawing/2014/main" id="{A0C10A00-831F-3F83-A666-F95062826A9D}"/>
              </a:ext>
            </a:extLst>
          </p:cNvPr>
          <p:cNvSpPr>
            <a:spLocks noGrp="1"/>
          </p:cNvSpPr>
          <p:nvPr>
            <p:ph type="body" sz="quarter" idx="32" hasCustomPrompt="1"/>
          </p:nvPr>
        </p:nvSpPr>
        <p:spPr>
          <a:xfrm>
            <a:off x="19649848" y="11521440"/>
            <a:ext cx="3548067" cy="603504"/>
          </a:xfrm>
          <a:prstGeom prst="rect">
            <a:avLst/>
          </a:prstGeom>
          <a:noFill/>
          <a:effectLst/>
        </p:spPr>
        <p:txBody>
          <a:bodyPr/>
          <a:lstStyle>
            <a:lvl1pPr algn="l">
              <a:lnSpc>
                <a:spcPct val="110000"/>
              </a:lnSpc>
              <a:defRPr sz="2500" b="0" i="0">
                <a:solidFill>
                  <a:schemeClr val="bg1"/>
                </a:solidFill>
                <a:latin typeface="ABSOLUTSTD-BOOK" panose="02000503030000020003" pitchFamily="2" charset="0"/>
                <a:ea typeface="ABSOLUTSTD-BOOK" panose="02000503030000020003" pitchFamily="2" charset="0"/>
              </a:defRPr>
            </a:lvl1pPr>
          </a:lstStyle>
          <a:p>
            <a:pPr lvl="0"/>
            <a:r>
              <a:rPr lang="nl-NL"/>
              <a:t>Ruimte voor tekst.</a:t>
            </a:r>
          </a:p>
        </p:txBody>
      </p:sp>
      <p:sp>
        <p:nvSpPr>
          <p:cNvPr id="2" name="Tijdelijke aanduiding voor tekst 11">
            <a:extLst>
              <a:ext uri="{FF2B5EF4-FFF2-40B4-BE49-F238E27FC236}">
                <a16:creationId xmlns:a16="http://schemas.microsoft.com/office/drawing/2014/main" id="{982EEDF4-C72D-0ACE-124B-6BAA04B4DCB4}"/>
              </a:ext>
            </a:extLst>
          </p:cNvPr>
          <p:cNvSpPr>
            <a:spLocks noGrp="1"/>
          </p:cNvSpPr>
          <p:nvPr>
            <p:ph type="body" sz="quarter" idx="20" hasCustomPrompt="1"/>
          </p:nvPr>
        </p:nvSpPr>
        <p:spPr>
          <a:xfrm>
            <a:off x="952498" y="3251200"/>
            <a:ext cx="22479000" cy="2133600"/>
          </a:xfrm>
          <a:prstGeom prst="rect">
            <a:avLst/>
          </a:prstGeom>
          <a:noFill/>
          <a:effectLst/>
        </p:spPr>
        <p:txBody>
          <a:bodyPr/>
          <a:lstStyle>
            <a:lvl1pPr>
              <a:lnSpc>
                <a:spcPct val="120000"/>
              </a:lnSpc>
              <a:defRPr sz="350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Tree>
    <p:extLst>
      <p:ext uri="{BB962C8B-B14F-4D97-AF65-F5344CB8AC3E}">
        <p14:creationId xmlns:p14="http://schemas.microsoft.com/office/powerpoint/2010/main" val="515869888"/>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kstkader met vijf kolommen">
    <p:spTree>
      <p:nvGrpSpPr>
        <p:cNvPr id="1" name=""/>
        <p:cNvGrpSpPr/>
        <p:nvPr/>
      </p:nvGrpSpPr>
      <p:grpSpPr>
        <a:xfrm>
          <a:off x="0" y="0"/>
          <a:ext cx="0" cy="0"/>
          <a:chOff x="0" y="0"/>
          <a:chExt cx="0" cy="0"/>
        </a:xfrm>
      </p:grpSpPr>
      <p:sp>
        <p:nvSpPr>
          <p:cNvPr id="4" name="Tijdelijke aanduiding voor tekst 11">
            <a:extLst>
              <a:ext uri="{FF2B5EF4-FFF2-40B4-BE49-F238E27FC236}">
                <a16:creationId xmlns:a16="http://schemas.microsoft.com/office/drawing/2014/main" id="{AC4C3118-954A-6E73-2803-7F5D80E3A674}"/>
              </a:ext>
            </a:extLst>
          </p:cNvPr>
          <p:cNvSpPr>
            <a:spLocks noGrp="1"/>
          </p:cNvSpPr>
          <p:nvPr>
            <p:ph type="body" sz="quarter" idx="15" hasCustomPrompt="1"/>
          </p:nvPr>
        </p:nvSpPr>
        <p:spPr>
          <a:xfrm>
            <a:off x="952499" y="1448814"/>
            <a:ext cx="22479001" cy="1040386"/>
          </a:xfrm>
          <a:prstGeom prst="rect">
            <a:avLst/>
          </a:prstGeom>
          <a:noFill/>
          <a:effectLst/>
        </p:spPr>
        <p:txBody>
          <a:bodyPr/>
          <a:lstStyle>
            <a:lvl1pPr>
              <a:lnSpc>
                <a:spcPct val="90000"/>
              </a:lnSpc>
              <a:defRPr sz="7500" b="1" i="0">
                <a:solidFill>
                  <a:schemeClr val="accent3"/>
                </a:solidFill>
                <a:latin typeface="Absolut Standard" panose="02000503030000020003" pitchFamily="2" charset="0"/>
                <a:ea typeface="Absolut Standard" panose="02000503030000020003" pitchFamily="2" charset="0"/>
              </a:defRPr>
            </a:lvl1pPr>
          </a:lstStyle>
          <a:p>
            <a:pPr lvl="0"/>
            <a:r>
              <a:rPr lang="nl-NL"/>
              <a:t>Hier is ruimte voor een titel</a:t>
            </a:r>
          </a:p>
        </p:txBody>
      </p:sp>
      <p:sp>
        <p:nvSpPr>
          <p:cNvPr id="6" name="Tijdelijke aanduiding voor tekst 11">
            <a:extLst>
              <a:ext uri="{FF2B5EF4-FFF2-40B4-BE49-F238E27FC236}">
                <a16:creationId xmlns:a16="http://schemas.microsoft.com/office/drawing/2014/main" id="{03DAFFB6-E506-D3D6-F935-AEB6577BC3A7}"/>
              </a:ext>
            </a:extLst>
          </p:cNvPr>
          <p:cNvSpPr>
            <a:spLocks noGrp="1"/>
          </p:cNvSpPr>
          <p:nvPr>
            <p:ph type="body" sz="quarter" idx="18" hasCustomPrompt="1"/>
          </p:nvPr>
        </p:nvSpPr>
        <p:spPr>
          <a:xfrm>
            <a:off x="952498" y="730131"/>
            <a:ext cx="12430992" cy="644541"/>
          </a:xfrm>
          <a:prstGeom prst="rect">
            <a:avLst/>
          </a:prstGeom>
          <a:noFill/>
          <a:effectLst/>
        </p:spPr>
        <p:txBody>
          <a:bodyPr/>
          <a:lstStyle>
            <a:lvl1pPr>
              <a:lnSpc>
                <a:spcPct val="100000"/>
              </a:lnSpc>
              <a:defRPr sz="3500" b="0" i="0">
                <a:solidFill>
                  <a:schemeClr val="accent2"/>
                </a:solidFill>
                <a:latin typeface="ABSOLUTSTD-MEDIUM" panose="02000503030000020003" pitchFamily="2" charset="0"/>
                <a:ea typeface="ABSOLUTSTD-MEDIUM" panose="02000503030000020003" pitchFamily="2" charset="0"/>
              </a:defRPr>
            </a:lvl1pPr>
          </a:lstStyle>
          <a:p>
            <a:pPr lvl="0"/>
            <a:r>
              <a:rPr lang="nl-NL"/>
              <a:t>Subkop</a:t>
            </a:r>
          </a:p>
        </p:txBody>
      </p:sp>
      <p:sp>
        <p:nvSpPr>
          <p:cNvPr id="8" name="Tijdelijke aanduiding voor tekst 11">
            <a:extLst>
              <a:ext uri="{FF2B5EF4-FFF2-40B4-BE49-F238E27FC236}">
                <a16:creationId xmlns:a16="http://schemas.microsoft.com/office/drawing/2014/main" id="{F8F42DAF-B96A-995F-F0C1-FBF177CDE47C}"/>
              </a:ext>
            </a:extLst>
          </p:cNvPr>
          <p:cNvSpPr>
            <a:spLocks noGrp="1"/>
          </p:cNvSpPr>
          <p:nvPr>
            <p:ph type="body" sz="quarter" idx="19" hasCustomPrompt="1"/>
          </p:nvPr>
        </p:nvSpPr>
        <p:spPr>
          <a:xfrm>
            <a:off x="952498" y="12725685"/>
            <a:ext cx="12430992" cy="493326"/>
          </a:xfrm>
          <a:prstGeom prst="rect">
            <a:avLst/>
          </a:prstGeom>
          <a:noFill/>
          <a:effectLst/>
        </p:spPr>
        <p:txBody>
          <a:bodyPr/>
          <a:lstStyle>
            <a:lvl1pPr>
              <a:lnSpc>
                <a:spcPct val="100000"/>
              </a:lnSpc>
              <a:defRPr sz="2500" b="0" i="0">
                <a:solidFill>
                  <a:schemeClr val="accent3"/>
                </a:solidFill>
                <a:latin typeface="ABSOLUTSTD-BOOK" panose="02000503030000020003" pitchFamily="2" charset="0"/>
                <a:ea typeface="ABSOLUTSTD-BOOK" panose="02000503030000020003" pitchFamily="2" charset="0"/>
              </a:defRPr>
            </a:lvl1pPr>
          </a:lstStyle>
          <a:p>
            <a:pPr lvl="0"/>
            <a:r>
              <a:rPr lang="nl-NL"/>
              <a:t>Titel presentatie</a:t>
            </a:r>
          </a:p>
        </p:txBody>
      </p:sp>
      <p:sp>
        <p:nvSpPr>
          <p:cNvPr id="24" name="Afgeronde rechthoek">
            <a:extLst>
              <a:ext uri="{FF2B5EF4-FFF2-40B4-BE49-F238E27FC236}">
                <a16:creationId xmlns:a16="http://schemas.microsoft.com/office/drawing/2014/main" id="{0B0894DC-753E-767A-8272-C13B6388ABB3}"/>
              </a:ext>
            </a:extLst>
          </p:cNvPr>
          <p:cNvSpPr/>
          <p:nvPr userDrawn="1"/>
        </p:nvSpPr>
        <p:spPr>
          <a:xfrm>
            <a:off x="910725" y="9501811"/>
            <a:ext cx="4067675" cy="2765375"/>
          </a:xfrm>
          <a:prstGeom prst="roundRect">
            <a:avLst>
              <a:gd name="adj" fmla="val 0"/>
            </a:avLst>
          </a:prstGeom>
          <a:solidFill>
            <a:schemeClr val="bg1">
              <a:lumMod val="95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49" name="Tijdelijke aanduiding voor tekst 11">
            <a:extLst>
              <a:ext uri="{FF2B5EF4-FFF2-40B4-BE49-F238E27FC236}">
                <a16:creationId xmlns:a16="http://schemas.microsoft.com/office/drawing/2014/main" id="{F93A3ABB-7403-25A7-DB2D-37EE950BB3E6}"/>
              </a:ext>
            </a:extLst>
          </p:cNvPr>
          <p:cNvSpPr>
            <a:spLocks noGrp="1"/>
          </p:cNvSpPr>
          <p:nvPr>
            <p:ph type="body" sz="quarter" idx="21" hasCustomPrompt="1"/>
          </p:nvPr>
        </p:nvSpPr>
        <p:spPr>
          <a:xfrm>
            <a:off x="1176333" y="9735965"/>
            <a:ext cx="3548067" cy="2159344"/>
          </a:xfrm>
          <a:prstGeom prst="rect">
            <a:avLst/>
          </a:prstGeom>
          <a:noFill/>
          <a:effectLst/>
        </p:spPr>
        <p:txBody>
          <a:bodyPr/>
          <a:lstStyle>
            <a:lvl1pPr>
              <a:lnSpc>
                <a:spcPct val="110000"/>
              </a:lnSpc>
              <a:defRPr sz="250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pic>
        <p:nvPicPr>
          <p:cNvPr id="62" name="Afbeelding 61" descr="Afbeelding met Lettertype, Graphics, grafische vormgeving, tekst&#10;&#10;Automatisch gegenereerde beschrijving">
            <a:extLst>
              <a:ext uri="{FF2B5EF4-FFF2-40B4-BE49-F238E27FC236}">
                <a16:creationId xmlns:a16="http://schemas.microsoft.com/office/drawing/2014/main" id="{5DE8741F-E204-FCA9-84D7-A5014C056115}"/>
              </a:ext>
            </a:extLst>
          </p:cNvPr>
          <p:cNvPicPr>
            <a:picLocks noChangeAspect="1"/>
          </p:cNvPicPr>
          <p:nvPr userDrawn="1"/>
        </p:nvPicPr>
        <p:blipFill>
          <a:blip r:embed="rId2"/>
          <a:stretch>
            <a:fillRect/>
          </a:stretch>
        </p:blipFill>
        <p:spPr>
          <a:xfrm>
            <a:off x="21361400" y="12663841"/>
            <a:ext cx="2070100" cy="438580"/>
          </a:xfrm>
          <a:prstGeom prst="rect">
            <a:avLst/>
          </a:prstGeom>
        </p:spPr>
      </p:pic>
      <p:sp>
        <p:nvSpPr>
          <p:cNvPr id="15" name="Afgeronde rechthoek">
            <a:extLst>
              <a:ext uri="{FF2B5EF4-FFF2-40B4-BE49-F238E27FC236}">
                <a16:creationId xmlns:a16="http://schemas.microsoft.com/office/drawing/2014/main" id="{2169CA50-1480-213A-772B-42FE8D8E9407}"/>
              </a:ext>
            </a:extLst>
          </p:cNvPr>
          <p:cNvSpPr/>
          <p:nvPr userDrawn="1"/>
        </p:nvSpPr>
        <p:spPr>
          <a:xfrm>
            <a:off x="5548155" y="9501810"/>
            <a:ext cx="4067675" cy="2765375"/>
          </a:xfrm>
          <a:prstGeom prst="roundRect">
            <a:avLst>
              <a:gd name="adj" fmla="val 0"/>
            </a:avLst>
          </a:prstGeom>
          <a:solidFill>
            <a:schemeClr val="bg1">
              <a:lumMod val="95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16" name="Afgeronde rechthoek">
            <a:extLst>
              <a:ext uri="{FF2B5EF4-FFF2-40B4-BE49-F238E27FC236}">
                <a16:creationId xmlns:a16="http://schemas.microsoft.com/office/drawing/2014/main" id="{62314924-3217-F330-B8B6-38651BC520FF}"/>
              </a:ext>
            </a:extLst>
          </p:cNvPr>
          <p:cNvSpPr/>
          <p:nvPr userDrawn="1"/>
        </p:nvSpPr>
        <p:spPr>
          <a:xfrm>
            <a:off x="10160185" y="9501809"/>
            <a:ext cx="4067675" cy="2765375"/>
          </a:xfrm>
          <a:prstGeom prst="roundRect">
            <a:avLst>
              <a:gd name="adj" fmla="val 0"/>
            </a:avLst>
          </a:prstGeom>
          <a:solidFill>
            <a:schemeClr val="bg1">
              <a:lumMod val="95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17" name="Afgeronde rechthoek">
            <a:extLst>
              <a:ext uri="{FF2B5EF4-FFF2-40B4-BE49-F238E27FC236}">
                <a16:creationId xmlns:a16="http://schemas.microsoft.com/office/drawing/2014/main" id="{08455E97-1368-5B4A-6D75-AAB24142B169}"/>
              </a:ext>
            </a:extLst>
          </p:cNvPr>
          <p:cNvSpPr/>
          <p:nvPr userDrawn="1"/>
        </p:nvSpPr>
        <p:spPr>
          <a:xfrm>
            <a:off x="14772215" y="9501808"/>
            <a:ext cx="4067675" cy="2765375"/>
          </a:xfrm>
          <a:prstGeom prst="roundRect">
            <a:avLst>
              <a:gd name="adj" fmla="val 0"/>
            </a:avLst>
          </a:prstGeom>
          <a:solidFill>
            <a:schemeClr val="bg1">
              <a:lumMod val="95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18" name="Afgeronde rechthoek">
            <a:extLst>
              <a:ext uri="{FF2B5EF4-FFF2-40B4-BE49-F238E27FC236}">
                <a16:creationId xmlns:a16="http://schemas.microsoft.com/office/drawing/2014/main" id="{89B8E2A1-A590-179B-0757-673FA2A2F8EE}"/>
              </a:ext>
            </a:extLst>
          </p:cNvPr>
          <p:cNvSpPr/>
          <p:nvPr userDrawn="1"/>
        </p:nvSpPr>
        <p:spPr>
          <a:xfrm>
            <a:off x="19384245" y="9501807"/>
            <a:ext cx="4067675" cy="2765375"/>
          </a:xfrm>
          <a:prstGeom prst="roundRect">
            <a:avLst>
              <a:gd name="adj" fmla="val 0"/>
            </a:avLst>
          </a:prstGeom>
          <a:solidFill>
            <a:schemeClr val="bg1">
              <a:lumMod val="95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20" name="Tijdelijke aanduiding voor tekst 11">
            <a:extLst>
              <a:ext uri="{FF2B5EF4-FFF2-40B4-BE49-F238E27FC236}">
                <a16:creationId xmlns:a16="http://schemas.microsoft.com/office/drawing/2014/main" id="{FDBE0C9D-F133-6426-7250-6E1D599746A9}"/>
              </a:ext>
            </a:extLst>
          </p:cNvPr>
          <p:cNvSpPr>
            <a:spLocks noGrp="1"/>
          </p:cNvSpPr>
          <p:nvPr>
            <p:ph type="body" sz="quarter" idx="26" hasCustomPrompt="1"/>
          </p:nvPr>
        </p:nvSpPr>
        <p:spPr>
          <a:xfrm>
            <a:off x="5813762" y="9735965"/>
            <a:ext cx="3548067" cy="2159344"/>
          </a:xfrm>
          <a:prstGeom prst="rect">
            <a:avLst/>
          </a:prstGeom>
          <a:noFill/>
          <a:effectLst/>
        </p:spPr>
        <p:txBody>
          <a:bodyPr/>
          <a:lstStyle>
            <a:lvl1pPr>
              <a:lnSpc>
                <a:spcPct val="110000"/>
              </a:lnSpc>
              <a:defRPr sz="250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23" name="Tijdelijke aanduiding voor tekst 11">
            <a:extLst>
              <a:ext uri="{FF2B5EF4-FFF2-40B4-BE49-F238E27FC236}">
                <a16:creationId xmlns:a16="http://schemas.microsoft.com/office/drawing/2014/main" id="{504F0F08-C983-6D48-03FA-204223C69FDF}"/>
              </a:ext>
            </a:extLst>
          </p:cNvPr>
          <p:cNvSpPr>
            <a:spLocks noGrp="1"/>
          </p:cNvSpPr>
          <p:nvPr>
            <p:ph type="body" sz="quarter" idx="28" hasCustomPrompt="1"/>
          </p:nvPr>
        </p:nvSpPr>
        <p:spPr>
          <a:xfrm>
            <a:off x="10425791" y="9735965"/>
            <a:ext cx="3548067" cy="2159344"/>
          </a:xfrm>
          <a:prstGeom prst="rect">
            <a:avLst/>
          </a:prstGeom>
          <a:noFill/>
          <a:effectLst/>
        </p:spPr>
        <p:txBody>
          <a:bodyPr/>
          <a:lstStyle>
            <a:lvl1pPr>
              <a:lnSpc>
                <a:spcPct val="110000"/>
              </a:lnSpc>
              <a:defRPr sz="250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27" name="Tijdelijke aanduiding voor tekst 11">
            <a:extLst>
              <a:ext uri="{FF2B5EF4-FFF2-40B4-BE49-F238E27FC236}">
                <a16:creationId xmlns:a16="http://schemas.microsoft.com/office/drawing/2014/main" id="{7AEAEC8E-CC54-299B-B5BC-0F42D8DFF2FC}"/>
              </a:ext>
            </a:extLst>
          </p:cNvPr>
          <p:cNvSpPr>
            <a:spLocks noGrp="1"/>
          </p:cNvSpPr>
          <p:nvPr>
            <p:ph type="body" sz="quarter" idx="30" hasCustomPrompt="1"/>
          </p:nvPr>
        </p:nvSpPr>
        <p:spPr>
          <a:xfrm>
            <a:off x="15037820" y="9735965"/>
            <a:ext cx="3548067" cy="2159344"/>
          </a:xfrm>
          <a:prstGeom prst="rect">
            <a:avLst/>
          </a:prstGeom>
          <a:noFill/>
          <a:effectLst/>
        </p:spPr>
        <p:txBody>
          <a:bodyPr/>
          <a:lstStyle>
            <a:lvl1pPr>
              <a:lnSpc>
                <a:spcPct val="110000"/>
              </a:lnSpc>
              <a:defRPr sz="250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31" name="Tijdelijke aanduiding voor tekst 11">
            <a:extLst>
              <a:ext uri="{FF2B5EF4-FFF2-40B4-BE49-F238E27FC236}">
                <a16:creationId xmlns:a16="http://schemas.microsoft.com/office/drawing/2014/main" id="{A0C10A00-831F-3F83-A666-F95062826A9D}"/>
              </a:ext>
            </a:extLst>
          </p:cNvPr>
          <p:cNvSpPr>
            <a:spLocks noGrp="1"/>
          </p:cNvSpPr>
          <p:nvPr>
            <p:ph type="body" sz="quarter" idx="32" hasCustomPrompt="1"/>
          </p:nvPr>
        </p:nvSpPr>
        <p:spPr>
          <a:xfrm>
            <a:off x="19649848" y="9735965"/>
            <a:ext cx="3548067" cy="2159344"/>
          </a:xfrm>
          <a:prstGeom prst="rect">
            <a:avLst/>
          </a:prstGeom>
          <a:noFill/>
          <a:effectLst/>
        </p:spPr>
        <p:txBody>
          <a:bodyPr/>
          <a:lstStyle>
            <a:lvl1pPr>
              <a:lnSpc>
                <a:spcPct val="110000"/>
              </a:lnSpc>
              <a:defRPr sz="250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2" name="Tijdelijke aanduiding voor tekst 11">
            <a:extLst>
              <a:ext uri="{FF2B5EF4-FFF2-40B4-BE49-F238E27FC236}">
                <a16:creationId xmlns:a16="http://schemas.microsoft.com/office/drawing/2014/main" id="{639329A3-5C7A-09D4-5B8A-F9084BB4BE5C}"/>
              </a:ext>
            </a:extLst>
          </p:cNvPr>
          <p:cNvSpPr>
            <a:spLocks noGrp="1"/>
          </p:cNvSpPr>
          <p:nvPr>
            <p:ph type="body" sz="quarter" idx="20" hasCustomPrompt="1"/>
          </p:nvPr>
        </p:nvSpPr>
        <p:spPr>
          <a:xfrm>
            <a:off x="952498" y="3251199"/>
            <a:ext cx="22479000" cy="2807737"/>
          </a:xfrm>
          <a:prstGeom prst="rect">
            <a:avLst/>
          </a:prstGeom>
          <a:noFill/>
          <a:effectLst/>
        </p:spPr>
        <p:txBody>
          <a:bodyPr/>
          <a:lstStyle>
            <a:lvl1pPr>
              <a:lnSpc>
                <a:spcPct val="120000"/>
              </a:lnSpc>
              <a:defRPr sz="350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9" name="Tijdelijke aanduiding voor afbeelding 8">
            <a:extLst>
              <a:ext uri="{FF2B5EF4-FFF2-40B4-BE49-F238E27FC236}">
                <a16:creationId xmlns:a16="http://schemas.microsoft.com/office/drawing/2014/main" id="{AF98854D-8F43-A2CE-2B1B-B0ADDC16554E}"/>
              </a:ext>
            </a:extLst>
          </p:cNvPr>
          <p:cNvSpPr>
            <a:spLocks noGrp="1"/>
          </p:cNvSpPr>
          <p:nvPr>
            <p:ph type="pic" sz="quarter" idx="33"/>
          </p:nvPr>
        </p:nvSpPr>
        <p:spPr>
          <a:xfrm>
            <a:off x="910721" y="6431462"/>
            <a:ext cx="4067675" cy="3045981"/>
          </a:xfrm>
          <a:prstGeom prst="rect">
            <a:avLst/>
          </a:prstGeom>
        </p:spPr>
        <p:txBody>
          <a:bodyPr/>
          <a:lstStyle/>
          <a:p>
            <a:endParaRPr lang="nl-NL"/>
          </a:p>
        </p:txBody>
      </p:sp>
      <p:sp>
        <p:nvSpPr>
          <p:cNvPr id="10" name="Tijdelijke aanduiding voor afbeelding 8">
            <a:extLst>
              <a:ext uri="{FF2B5EF4-FFF2-40B4-BE49-F238E27FC236}">
                <a16:creationId xmlns:a16="http://schemas.microsoft.com/office/drawing/2014/main" id="{900268C1-DD14-6D6E-272C-556225117CFD}"/>
              </a:ext>
            </a:extLst>
          </p:cNvPr>
          <p:cNvSpPr>
            <a:spLocks noGrp="1"/>
          </p:cNvSpPr>
          <p:nvPr>
            <p:ph type="pic" sz="quarter" idx="34"/>
          </p:nvPr>
        </p:nvSpPr>
        <p:spPr>
          <a:xfrm>
            <a:off x="5548154" y="6431462"/>
            <a:ext cx="4067675" cy="3045981"/>
          </a:xfrm>
          <a:prstGeom prst="rect">
            <a:avLst/>
          </a:prstGeom>
        </p:spPr>
        <p:txBody>
          <a:bodyPr/>
          <a:lstStyle/>
          <a:p>
            <a:endParaRPr lang="nl-NL"/>
          </a:p>
        </p:txBody>
      </p:sp>
      <p:sp>
        <p:nvSpPr>
          <p:cNvPr id="11" name="Tijdelijke aanduiding voor afbeelding 8">
            <a:extLst>
              <a:ext uri="{FF2B5EF4-FFF2-40B4-BE49-F238E27FC236}">
                <a16:creationId xmlns:a16="http://schemas.microsoft.com/office/drawing/2014/main" id="{4C7E959F-BC61-87C7-F517-4284FD075AF4}"/>
              </a:ext>
            </a:extLst>
          </p:cNvPr>
          <p:cNvSpPr>
            <a:spLocks noGrp="1"/>
          </p:cNvSpPr>
          <p:nvPr>
            <p:ph type="pic" sz="quarter" idx="35"/>
          </p:nvPr>
        </p:nvSpPr>
        <p:spPr>
          <a:xfrm>
            <a:off x="10158160" y="6431462"/>
            <a:ext cx="4067675" cy="3045981"/>
          </a:xfrm>
          <a:prstGeom prst="rect">
            <a:avLst/>
          </a:prstGeom>
        </p:spPr>
        <p:txBody>
          <a:bodyPr/>
          <a:lstStyle/>
          <a:p>
            <a:endParaRPr lang="nl-NL"/>
          </a:p>
        </p:txBody>
      </p:sp>
      <p:sp>
        <p:nvSpPr>
          <p:cNvPr id="12" name="Tijdelijke aanduiding voor afbeelding 8">
            <a:extLst>
              <a:ext uri="{FF2B5EF4-FFF2-40B4-BE49-F238E27FC236}">
                <a16:creationId xmlns:a16="http://schemas.microsoft.com/office/drawing/2014/main" id="{1DCCA19A-1A06-F5D5-A3B2-83CD72C307E6}"/>
              </a:ext>
            </a:extLst>
          </p:cNvPr>
          <p:cNvSpPr>
            <a:spLocks noGrp="1"/>
          </p:cNvSpPr>
          <p:nvPr>
            <p:ph type="pic" sz="quarter" idx="36"/>
          </p:nvPr>
        </p:nvSpPr>
        <p:spPr>
          <a:xfrm>
            <a:off x="14768165" y="6430814"/>
            <a:ext cx="4067675" cy="3045981"/>
          </a:xfrm>
          <a:prstGeom prst="rect">
            <a:avLst/>
          </a:prstGeom>
        </p:spPr>
        <p:txBody>
          <a:bodyPr/>
          <a:lstStyle/>
          <a:p>
            <a:endParaRPr lang="nl-NL"/>
          </a:p>
        </p:txBody>
      </p:sp>
      <p:sp>
        <p:nvSpPr>
          <p:cNvPr id="13" name="Tijdelijke aanduiding voor afbeelding 8">
            <a:extLst>
              <a:ext uri="{FF2B5EF4-FFF2-40B4-BE49-F238E27FC236}">
                <a16:creationId xmlns:a16="http://schemas.microsoft.com/office/drawing/2014/main" id="{8D1A1E5C-9022-89AA-7D0E-E4A1055D070F}"/>
              </a:ext>
            </a:extLst>
          </p:cNvPr>
          <p:cNvSpPr>
            <a:spLocks noGrp="1"/>
          </p:cNvSpPr>
          <p:nvPr>
            <p:ph type="pic" sz="quarter" idx="37"/>
          </p:nvPr>
        </p:nvSpPr>
        <p:spPr>
          <a:xfrm>
            <a:off x="19405600" y="6431462"/>
            <a:ext cx="4067675" cy="3045981"/>
          </a:xfrm>
          <a:prstGeom prst="rect">
            <a:avLst/>
          </a:prstGeom>
        </p:spPr>
        <p:txBody>
          <a:bodyPr/>
          <a:lstStyle/>
          <a:p>
            <a:endParaRPr lang="nl-NL"/>
          </a:p>
        </p:txBody>
      </p:sp>
    </p:spTree>
    <p:extLst>
      <p:ext uri="{BB962C8B-B14F-4D97-AF65-F5344CB8AC3E}">
        <p14:creationId xmlns:p14="http://schemas.microsoft.com/office/powerpoint/2010/main" val="1026689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Gekleurd tekstkader">
    <p:spTree>
      <p:nvGrpSpPr>
        <p:cNvPr id="1" name=""/>
        <p:cNvGrpSpPr/>
        <p:nvPr/>
      </p:nvGrpSpPr>
      <p:grpSpPr>
        <a:xfrm>
          <a:off x="0" y="0"/>
          <a:ext cx="0" cy="0"/>
          <a:chOff x="0" y="0"/>
          <a:chExt cx="0" cy="0"/>
        </a:xfrm>
      </p:grpSpPr>
      <p:sp>
        <p:nvSpPr>
          <p:cNvPr id="4" name="Afgeronde rechthoek">
            <a:extLst>
              <a:ext uri="{FF2B5EF4-FFF2-40B4-BE49-F238E27FC236}">
                <a16:creationId xmlns:a16="http://schemas.microsoft.com/office/drawing/2014/main" id="{FAAB8258-28DB-08A0-170E-1A93A25991B4}"/>
              </a:ext>
            </a:extLst>
          </p:cNvPr>
          <p:cNvSpPr/>
          <p:nvPr userDrawn="1"/>
        </p:nvSpPr>
        <p:spPr>
          <a:xfrm>
            <a:off x="12521511" y="4622800"/>
            <a:ext cx="10909988" cy="7718528"/>
          </a:xfrm>
          <a:prstGeom prst="roundRect">
            <a:avLst>
              <a:gd name="adj" fmla="val 0"/>
            </a:avLst>
          </a:prstGeom>
          <a:solidFill>
            <a:schemeClr val="bg1">
              <a:lumMod val="95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3" name="Rechthoek 2">
            <a:extLst>
              <a:ext uri="{FF2B5EF4-FFF2-40B4-BE49-F238E27FC236}">
                <a16:creationId xmlns:a16="http://schemas.microsoft.com/office/drawing/2014/main" id="{B4425D06-DEF5-502B-F057-AEDF320CE00D}"/>
              </a:ext>
            </a:extLst>
          </p:cNvPr>
          <p:cNvSpPr/>
          <p:nvPr userDrawn="1"/>
        </p:nvSpPr>
        <p:spPr>
          <a:xfrm>
            <a:off x="12521511" y="3766482"/>
            <a:ext cx="10909988" cy="595035"/>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l-NL" sz="3200" b="0" i="0" u="none" strike="noStrike" cap="none" spc="0" normalizeH="0" baseline="0" dirty="0">
              <a:ln>
                <a:noFill/>
              </a:ln>
              <a:solidFill>
                <a:srgbClr val="FFFFFF"/>
              </a:solidFill>
              <a:effectLst/>
              <a:uFillTx/>
              <a:latin typeface="Absolut Standard" panose="02000503030000020003" charset="0"/>
              <a:ea typeface="Helvetica Neue Medium"/>
              <a:cs typeface="Helvetica Neue Medium"/>
              <a:sym typeface="Helvetica Neue Medium"/>
            </a:endParaRPr>
          </a:p>
        </p:txBody>
      </p:sp>
      <p:pic>
        <p:nvPicPr>
          <p:cNvPr id="2" name="Afbeelding 1" descr="Afbeelding met Lettertype, Graphics, grafische vormgeving, tekst&#10;&#10;Automatisch gegenereerde beschrijving">
            <a:extLst>
              <a:ext uri="{FF2B5EF4-FFF2-40B4-BE49-F238E27FC236}">
                <a16:creationId xmlns:a16="http://schemas.microsoft.com/office/drawing/2014/main" id="{D00E9198-2D65-A555-9563-CCDA54363601}"/>
              </a:ext>
            </a:extLst>
          </p:cNvPr>
          <p:cNvPicPr>
            <a:picLocks noChangeAspect="1"/>
          </p:cNvPicPr>
          <p:nvPr userDrawn="1"/>
        </p:nvPicPr>
        <p:blipFill>
          <a:blip r:embed="rId2"/>
          <a:stretch>
            <a:fillRect/>
          </a:stretch>
        </p:blipFill>
        <p:spPr>
          <a:xfrm>
            <a:off x="21361400" y="12663841"/>
            <a:ext cx="2070100" cy="438580"/>
          </a:xfrm>
          <a:prstGeom prst="rect">
            <a:avLst/>
          </a:prstGeom>
        </p:spPr>
      </p:pic>
      <p:sp>
        <p:nvSpPr>
          <p:cNvPr id="6" name="Tijdelijke aanduiding voor tekst 11">
            <a:extLst>
              <a:ext uri="{FF2B5EF4-FFF2-40B4-BE49-F238E27FC236}">
                <a16:creationId xmlns:a16="http://schemas.microsoft.com/office/drawing/2014/main" id="{03DAFFB6-E506-D3D6-F935-AEB6577BC3A7}"/>
              </a:ext>
            </a:extLst>
          </p:cNvPr>
          <p:cNvSpPr>
            <a:spLocks noGrp="1"/>
          </p:cNvSpPr>
          <p:nvPr>
            <p:ph type="body" sz="quarter" idx="18" hasCustomPrompt="1"/>
          </p:nvPr>
        </p:nvSpPr>
        <p:spPr>
          <a:xfrm>
            <a:off x="952498" y="730131"/>
            <a:ext cx="12430992" cy="644541"/>
          </a:xfrm>
          <a:prstGeom prst="rect">
            <a:avLst/>
          </a:prstGeom>
          <a:noFill/>
          <a:effectLst/>
        </p:spPr>
        <p:txBody>
          <a:bodyPr/>
          <a:lstStyle>
            <a:lvl1pPr>
              <a:lnSpc>
                <a:spcPct val="100000"/>
              </a:lnSpc>
              <a:defRPr sz="3500" b="0" i="0">
                <a:solidFill>
                  <a:schemeClr val="accent2"/>
                </a:solidFill>
                <a:latin typeface="ABSOLUTSTD-MEDIUM" panose="02000503030000020003" pitchFamily="2" charset="0"/>
                <a:ea typeface="ABSOLUTSTD-MEDIUM" panose="02000503030000020003" pitchFamily="2" charset="0"/>
              </a:defRPr>
            </a:lvl1pPr>
          </a:lstStyle>
          <a:p>
            <a:pPr lvl="0"/>
            <a:r>
              <a:rPr lang="nl-NL"/>
              <a:t>Subkop</a:t>
            </a:r>
          </a:p>
        </p:txBody>
      </p:sp>
      <p:sp>
        <p:nvSpPr>
          <p:cNvPr id="8" name="Tijdelijke aanduiding voor tekst 11">
            <a:extLst>
              <a:ext uri="{FF2B5EF4-FFF2-40B4-BE49-F238E27FC236}">
                <a16:creationId xmlns:a16="http://schemas.microsoft.com/office/drawing/2014/main" id="{F8F42DAF-B96A-995F-F0C1-FBF177CDE47C}"/>
              </a:ext>
            </a:extLst>
          </p:cNvPr>
          <p:cNvSpPr>
            <a:spLocks noGrp="1"/>
          </p:cNvSpPr>
          <p:nvPr>
            <p:ph type="body" sz="quarter" idx="19" hasCustomPrompt="1"/>
          </p:nvPr>
        </p:nvSpPr>
        <p:spPr>
          <a:xfrm>
            <a:off x="952498" y="12725685"/>
            <a:ext cx="12430992" cy="493326"/>
          </a:xfrm>
          <a:prstGeom prst="rect">
            <a:avLst/>
          </a:prstGeom>
          <a:noFill/>
          <a:effectLst/>
        </p:spPr>
        <p:txBody>
          <a:bodyPr/>
          <a:lstStyle>
            <a:lvl1pPr>
              <a:lnSpc>
                <a:spcPct val="100000"/>
              </a:lnSpc>
              <a:defRPr sz="2500" b="0" i="0">
                <a:solidFill>
                  <a:schemeClr val="accent3"/>
                </a:solidFill>
                <a:latin typeface="ABSOLUTSTD-BOOK" panose="02000503030000020003" pitchFamily="2" charset="0"/>
                <a:ea typeface="ABSOLUTSTD-BOOK" panose="02000503030000020003" pitchFamily="2" charset="0"/>
              </a:defRPr>
            </a:lvl1pPr>
          </a:lstStyle>
          <a:p>
            <a:pPr lvl="0"/>
            <a:r>
              <a:rPr lang="nl-NL"/>
              <a:t>Titel presentatie</a:t>
            </a:r>
          </a:p>
        </p:txBody>
      </p:sp>
      <p:sp>
        <p:nvSpPr>
          <p:cNvPr id="13" name="Tijdelijke aanduiding voor tekst 11">
            <a:extLst>
              <a:ext uri="{FF2B5EF4-FFF2-40B4-BE49-F238E27FC236}">
                <a16:creationId xmlns:a16="http://schemas.microsoft.com/office/drawing/2014/main" id="{40DF6ED0-1FFB-F6D0-61DC-6206A267ED80}"/>
              </a:ext>
            </a:extLst>
          </p:cNvPr>
          <p:cNvSpPr>
            <a:spLocks noGrp="1"/>
          </p:cNvSpPr>
          <p:nvPr>
            <p:ph type="body" sz="quarter" idx="20" hasCustomPrompt="1"/>
          </p:nvPr>
        </p:nvSpPr>
        <p:spPr>
          <a:xfrm>
            <a:off x="952498" y="3251200"/>
            <a:ext cx="10909988" cy="9090128"/>
          </a:xfrm>
          <a:prstGeom prst="rect">
            <a:avLst/>
          </a:prstGeom>
          <a:noFill/>
          <a:effectLst/>
        </p:spPr>
        <p:txBody>
          <a:bodyPr/>
          <a:lstStyle>
            <a:lvl1pPr>
              <a:lnSpc>
                <a:spcPct val="120000"/>
              </a:lnSpc>
              <a:defRPr sz="350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21" name="Tijdelijke aanduiding voor tekst 11">
            <a:extLst>
              <a:ext uri="{FF2B5EF4-FFF2-40B4-BE49-F238E27FC236}">
                <a16:creationId xmlns:a16="http://schemas.microsoft.com/office/drawing/2014/main" id="{7588E070-6956-5AB1-5063-F938C8CC4262}"/>
              </a:ext>
            </a:extLst>
          </p:cNvPr>
          <p:cNvSpPr>
            <a:spLocks noGrp="1"/>
          </p:cNvSpPr>
          <p:nvPr>
            <p:ph type="body" sz="quarter" idx="15" hasCustomPrompt="1"/>
          </p:nvPr>
        </p:nvSpPr>
        <p:spPr>
          <a:xfrm>
            <a:off x="952499" y="1448814"/>
            <a:ext cx="22479001" cy="1040386"/>
          </a:xfrm>
          <a:prstGeom prst="rect">
            <a:avLst/>
          </a:prstGeom>
          <a:noFill/>
          <a:effectLst/>
        </p:spPr>
        <p:txBody>
          <a:bodyPr/>
          <a:lstStyle>
            <a:lvl1pPr>
              <a:lnSpc>
                <a:spcPct val="90000"/>
              </a:lnSpc>
              <a:defRPr sz="7500" b="1" i="0">
                <a:solidFill>
                  <a:schemeClr val="accent3"/>
                </a:solidFill>
                <a:latin typeface="Absolut Standard" panose="02000503030000020003" pitchFamily="2" charset="0"/>
                <a:ea typeface="Absolut Standard" panose="02000503030000020003" pitchFamily="2" charset="0"/>
              </a:defRPr>
            </a:lvl1pPr>
          </a:lstStyle>
          <a:p>
            <a:pPr lvl="0"/>
            <a:r>
              <a:rPr lang="nl-NL"/>
              <a:t>Hier is ruimte voor een titel</a:t>
            </a:r>
          </a:p>
        </p:txBody>
      </p:sp>
      <p:sp>
        <p:nvSpPr>
          <p:cNvPr id="9" name="Tijdelijke aanduiding voor tekst 11">
            <a:extLst>
              <a:ext uri="{FF2B5EF4-FFF2-40B4-BE49-F238E27FC236}">
                <a16:creationId xmlns:a16="http://schemas.microsoft.com/office/drawing/2014/main" id="{239F83EE-A01B-BB7C-B639-BA388347E166}"/>
              </a:ext>
            </a:extLst>
          </p:cNvPr>
          <p:cNvSpPr>
            <a:spLocks noGrp="1"/>
          </p:cNvSpPr>
          <p:nvPr>
            <p:ph type="body" sz="quarter" idx="22" hasCustomPrompt="1"/>
          </p:nvPr>
        </p:nvSpPr>
        <p:spPr>
          <a:xfrm>
            <a:off x="12907365" y="5006069"/>
            <a:ext cx="10112883" cy="6845037"/>
          </a:xfrm>
          <a:prstGeom prst="rect">
            <a:avLst/>
          </a:prstGeom>
          <a:noFill/>
          <a:effectLst/>
        </p:spPr>
        <p:txBody>
          <a:bodyPr/>
          <a:lstStyle>
            <a:lvl1pPr marL="0" indent="0">
              <a:lnSpc>
                <a:spcPct val="120000"/>
              </a:lnSpc>
              <a:buFont typeface="Arial" panose="020B0604020202020204" pitchFamily="34" charset="0"/>
              <a:buNone/>
              <a:defRPr sz="350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7" name="Rechthoek 6">
            <a:extLst>
              <a:ext uri="{FF2B5EF4-FFF2-40B4-BE49-F238E27FC236}">
                <a16:creationId xmlns:a16="http://schemas.microsoft.com/office/drawing/2014/main" id="{783FA2B2-5182-B6C8-D870-2503979C0496}"/>
              </a:ext>
            </a:extLst>
          </p:cNvPr>
          <p:cNvSpPr/>
          <p:nvPr userDrawn="1"/>
        </p:nvSpPr>
        <p:spPr>
          <a:xfrm>
            <a:off x="12521510" y="4053562"/>
            <a:ext cx="10909987" cy="595035"/>
          </a:xfrm>
          <a:prstGeom prst="rect">
            <a:avLst/>
          </a:prstGeom>
          <a:solidFill>
            <a:schemeClr val="accent2">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l-NL" sz="3200" b="0" i="0" u="none" strike="noStrike" cap="none" spc="0" normalizeH="0" baseline="0" dirty="0">
              <a:ln>
                <a:noFill/>
              </a:ln>
              <a:solidFill>
                <a:srgbClr val="FFFFFF"/>
              </a:solidFill>
              <a:effectLst/>
              <a:uFillTx/>
              <a:latin typeface="Absolut Standard" panose="02000503030000020003" charset="0"/>
              <a:ea typeface="Helvetica Neue Medium"/>
              <a:cs typeface="Helvetica Neue Medium"/>
              <a:sym typeface="Helvetica Neue Medium"/>
            </a:endParaRPr>
          </a:p>
        </p:txBody>
      </p:sp>
      <p:sp>
        <p:nvSpPr>
          <p:cNvPr id="15" name="Tijdelijke aanduiding voor tekst 11">
            <a:extLst>
              <a:ext uri="{FF2B5EF4-FFF2-40B4-BE49-F238E27FC236}">
                <a16:creationId xmlns:a16="http://schemas.microsoft.com/office/drawing/2014/main" id="{38148A13-4E6D-2830-D2A9-D13265E6C3EC}"/>
              </a:ext>
            </a:extLst>
          </p:cNvPr>
          <p:cNvSpPr>
            <a:spLocks noGrp="1"/>
          </p:cNvSpPr>
          <p:nvPr>
            <p:ph type="body" sz="quarter" idx="21" hasCustomPrompt="1"/>
          </p:nvPr>
        </p:nvSpPr>
        <p:spPr>
          <a:xfrm>
            <a:off x="13789152" y="3695700"/>
            <a:ext cx="9248648" cy="736600"/>
          </a:xfrm>
          <a:prstGeom prst="rect">
            <a:avLst/>
          </a:prstGeom>
          <a:noFill/>
          <a:effectLst/>
        </p:spPr>
        <p:txBody>
          <a:bodyPr/>
          <a:lstStyle>
            <a:lvl1pPr marL="0" indent="0">
              <a:lnSpc>
                <a:spcPct val="120000"/>
              </a:lnSpc>
              <a:buFont typeface="Arial" panose="020B0604020202020204" pitchFamily="34" charset="0"/>
              <a:buNone/>
              <a:defRPr sz="3500" b="0" i="0">
                <a:solidFill>
                  <a:schemeClr val="bg1"/>
                </a:solidFill>
                <a:latin typeface="ABSOLUTSTD-LIGHT" panose="02000503040000020003" pitchFamily="2" charset="0"/>
                <a:ea typeface="ABSOLUTSTD-LIGHT" panose="02000503040000020003" pitchFamily="2" charset="0"/>
              </a:defRPr>
            </a:lvl1pPr>
          </a:lstStyle>
          <a:p>
            <a:pPr lvl="0"/>
            <a:r>
              <a:rPr lang="nl-NL"/>
              <a:t>Hier is ruimte voor een subtitel</a:t>
            </a:r>
          </a:p>
        </p:txBody>
      </p:sp>
    </p:spTree>
    <p:extLst>
      <p:ext uri="{BB962C8B-B14F-4D97-AF65-F5344CB8AC3E}">
        <p14:creationId xmlns:p14="http://schemas.microsoft.com/office/powerpoint/2010/main" val="24143711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roces">
    <p:spTree>
      <p:nvGrpSpPr>
        <p:cNvPr id="1" name=""/>
        <p:cNvGrpSpPr/>
        <p:nvPr/>
      </p:nvGrpSpPr>
      <p:grpSpPr>
        <a:xfrm>
          <a:off x="0" y="0"/>
          <a:ext cx="0" cy="0"/>
          <a:chOff x="0" y="0"/>
          <a:chExt cx="0" cy="0"/>
        </a:xfrm>
      </p:grpSpPr>
      <p:cxnSp>
        <p:nvCxnSpPr>
          <p:cNvPr id="118" name="Rechte verbindingslijn 117">
            <a:extLst>
              <a:ext uri="{FF2B5EF4-FFF2-40B4-BE49-F238E27FC236}">
                <a16:creationId xmlns:a16="http://schemas.microsoft.com/office/drawing/2014/main" id="{E05757D0-8437-37EC-9728-EF32A34A3963}"/>
              </a:ext>
            </a:extLst>
          </p:cNvPr>
          <p:cNvCxnSpPr>
            <a:cxnSpLocks/>
          </p:cNvCxnSpPr>
          <p:nvPr userDrawn="1"/>
        </p:nvCxnSpPr>
        <p:spPr>
          <a:xfrm flipV="1">
            <a:off x="4524132" y="2437757"/>
            <a:ext cx="0" cy="474851"/>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19" name="Rechte verbindingslijn 118">
            <a:extLst>
              <a:ext uri="{FF2B5EF4-FFF2-40B4-BE49-F238E27FC236}">
                <a16:creationId xmlns:a16="http://schemas.microsoft.com/office/drawing/2014/main" id="{B2AFCF6D-DE77-8A6D-D530-479370516E2F}"/>
              </a:ext>
            </a:extLst>
          </p:cNvPr>
          <p:cNvCxnSpPr>
            <a:cxnSpLocks/>
          </p:cNvCxnSpPr>
          <p:nvPr userDrawn="1"/>
        </p:nvCxnSpPr>
        <p:spPr>
          <a:xfrm flipV="1">
            <a:off x="12115676" y="2438436"/>
            <a:ext cx="0" cy="474172"/>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21" name="Rechte verbindingslijn 120">
            <a:extLst>
              <a:ext uri="{FF2B5EF4-FFF2-40B4-BE49-F238E27FC236}">
                <a16:creationId xmlns:a16="http://schemas.microsoft.com/office/drawing/2014/main" id="{57B6689F-C4D6-A750-7C12-8D5355AF1AE9}"/>
              </a:ext>
            </a:extLst>
          </p:cNvPr>
          <p:cNvCxnSpPr>
            <a:cxnSpLocks/>
          </p:cNvCxnSpPr>
          <p:nvPr userDrawn="1"/>
        </p:nvCxnSpPr>
        <p:spPr>
          <a:xfrm flipV="1">
            <a:off x="19744427" y="2438455"/>
            <a:ext cx="0" cy="474153"/>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
        <p:nvSpPr>
          <p:cNvPr id="110" name="Afgeronde rechthoek">
            <a:extLst>
              <a:ext uri="{FF2B5EF4-FFF2-40B4-BE49-F238E27FC236}">
                <a16:creationId xmlns:a16="http://schemas.microsoft.com/office/drawing/2014/main" id="{81136480-C7D3-F2EB-A780-B44FB4657118}"/>
              </a:ext>
            </a:extLst>
          </p:cNvPr>
          <p:cNvSpPr/>
          <p:nvPr userDrawn="1"/>
        </p:nvSpPr>
        <p:spPr>
          <a:xfrm>
            <a:off x="16130912" y="3581153"/>
            <a:ext cx="7300588" cy="7996311"/>
          </a:xfrm>
          <a:prstGeom prst="roundRect">
            <a:avLst>
              <a:gd name="adj" fmla="val 0"/>
            </a:avLst>
          </a:prstGeom>
          <a:solidFill>
            <a:schemeClr val="bg1">
              <a:lumMod val="95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97" name="Afgeronde rechthoek">
            <a:extLst>
              <a:ext uri="{FF2B5EF4-FFF2-40B4-BE49-F238E27FC236}">
                <a16:creationId xmlns:a16="http://schemas.microsoft.com/office/drawing/2014/main" id="{21D68AD3-1422-1C46-2324-2D03E8FDCEA9}"/>
              </a:ext>
            </a:extLst>
          </p:cNvPr>
          <p:cNvSpPr/>
          <p:nvPr userDrawn="1"/>
        </p:nvSpPr>
        <p:spPr>
          <a:xfrm>
            <a:off x="910724" y="3583859"/>
            <a:ext cx="7300588" cy="7994890"/>
          </a:xfrm>
          <a:prstGeom prst="roundRect">
            <a:avLst>
              <a:gd name="adj" fmla="val 0"/>
            </a:avLst>
          </a:prstGeom>
          <a:solidFill>
            <a:schemeClr val="bg1">
              <a:lumMod val="95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solidFill>
                <a:schemeClr val="accent1"/>
              </a:solidFill>
              <a:latin typeface="Absolut Standard" panose="02000503030000020003" charset="0"/>
            </a:endParaRPr>
          </a:p>
        </p:txBody>
      </p:sp>
      <p:sp>
        <p:nvSpPr>
          <p:cNvPr id="109" name="Afgeronde rechthoek">
            <a:extLst>
              <a:ext uri="{FF2B5EF4-FFF2-40B4-BE49-F238E27FC236}">
                <a16:creationId xmlns:a16="http://schemas.microsoft.com/office/drawing/2014/main" id="{393AD873-2168-9808-84CA-F89BABFDB55B}"/>
              </a:ext>
            </a:extLst>
          </p:cNvPr>
          <p:cNvSpPr/>
          <p:nvPr userDrawn="1"/>
        </p:nvSpPr>
        <p:spPr>
          <a:xfrm>
            <a:off x="8523417" y="3583859"/>
            <a:ext cx="7132342" cy="7994892"/>
          </a:xfrm>
          <a:prstGeom prst="roundRect">
            <a:avLst>
              <a:gd name="adj" fmla="val 0"/>
            </a:avLst>
          </a:prstGeom>
          <a:solidFill>
            <a:schemeClr val="bg1">
              <a:lumMod val="95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8" name="Tijdelijke aanduiding voor tekst 11">
            <a:extLst>
              <a:ext uri="{FF2B5EF4-FFF2-40B4-BE49-F238E27FC236}">
                <a16:creationId xmlns:a16="http://schemas.microsoft.com/office/drawing/2014/main" id="{F8F42DAF-B96A-995F-F0C1-FBF177CDE47C}"/>
              </a:ext>
            </a:extLst>
          </p:cNvPr>
          <p:cNvSpPr>
            <a:spLocks noGrp="1"/>
          </p:cNvSpPr>
          <p:nvPr>
            <p:ph type="body" sz="quarter" idx="19" hasCustomPrompt="1"/>
          </p:nvPr>
        </p:nvSpPr>
        <p:spPr>
          <a:xfrm>
            <a:off x="952498" y="12725685"/>
            <a:ext cx="12430992" cy="493326"/>
          </a:xfrm>
          <a:prstGeom prst="rect">
            <a:avLst/>
          </a:prstGeom>
          <a:noFill/>
          <a:effectLst/>
        </p:spPr>
        <p:txBody>
          <a:bodyPr/>
          <a:lstStyle>
            <a:lvl1pPr>
              <a:lnSpc>
                <a:spcPct val="100000"/>
              </a:lnSpc>
              <a:defRPr sz="2500" b="0" i="0">
                <a:solidFill>
                  <a:schemeClr val="accent3"/>
                </a:solidFill>
                <a:latin typeface="ABSOLUTSTD-BOOK" panose="02000503030000020003" pitchFamily="2" charset="0"/>
                <a:ea typeface="ABSOLUTSTD-BOOK" panose="02000503030000020003" pitchFamily="2" charset="0"/>
              </a:defRPr>
            </a:lvl1pPr>
          </a:lstStyle>
          <a:p>
            <a:pPr lvl="0"/>
            <a:r>
              <a:rPr lang="nl-NL"/>
              <a:t>Titel presentatie</a:t>
            </a:r>
          </a:p>
        </p:txBody>
      </p:sp>
      <p:pic>
        <p:nvPicPr>
          <p:cNvPr id="62" name="Afbeelding 61" descr="Afbeelding met Lettertype, Graphics, grafische vormgeving, tekst&#10;&#10;Automatisch gegenereerde beschrijving">
            <a:extLst>
              <a:ext uri="{FF2B5EF4-FFF2-40B4-BE49-F238E27FC236}">
                <a16:creationId xmlns:a16="http://schemas.microsoft.com/office/drawing/2014/main" id="{5DE8741F-E204-FCA9-84D7-A5014C056115}"/>
              </a:ext>
            </a:extLst>
          </p:cNvPr>
          <p:cNvPicPr>
            <a:picLocks noChangeAspect="1"/>
          </p:cNvPicPr>
          <p:nvPr userDrawn="1"/>
        </p:nvPicPr>
        <p:blipFill>
          <a:blip r:embed="rId2"/>
          <a:stretch>
            <a:fillRect/>
          </a:stretch>
        </p:blipFill>
        <p:spPr>
          <a:xfrm>
            <a:off x="21361400" y="12663841"/>
            <a:ext cx="2070100" cy="438580"/>
          </a:xfrm>
          <a:prstGeom prst="rect">
            <a:avLst/>
          </a:prstGeom>
        </p:spPr>
      </p:pic>
      <p:sp>
        <p:nvSpPr>
          <p:cNvPr id="111" name="Tijdelijke aanduiding voor tekst 11">
            <a:extLst>
              <a:ext uri="{FF2B5EF4-FFF2-40B4-BE49-F238E27FC236}">
                <a16:creationId xmlns:a16="http://schemas.microsoft.com/office/drawing/2014/main" id="{7834CE36-14F8-557C-2008-074CDDA62F64}"/>
              </a:ext>
            </a:extLst>
          </p:cNvPr>
          <p:cNvSpPr>
            <a:spLocks noGrp="1"/>
          </p:cNvSpPr>
          <p:nvPr>
            <p:ph type="body" sz="quarter" idx="20" hasCustomPrompt="1"/>
          </p:nvPr>
        </p:nvSpPr>
        <p:spPr>
          <a:xfrm>
            <a:off x="952498" y="758033"/>
            <a:ext cx="22479000" cy="493326"/>
          </a:xfrm>
          <a:prstGeom prst="rect">
            <a:avLst/>
          </a:prstGeom>
          <a:noFill/>
          <a:effectLst/>
        </p:spPr>
        <p:txBody>
          <a:bodyPr/>
          <a:lstStyle>
            <a:lvl1pPr algn="ctr">
              <a:lnSpc>
                <a:spcPct val="120000"/>
              </a:lnSpc>
              <a:defRPr sz="2500" b="0" i="0">
                <a:solidFill>
                  <a:schemeClr val="tx2">
                    <a:lumMod val="10000"/>
                  </a:schemeClr>
                </a:solidFill>
                <a:latin typeface="ABSOLUTSTD-MEDIUM" panose="02000503030000020003" pitchFamily="2" charset="0"/>
                <a:ea typeface="ABSOLUTSTD-MEDIUM" panose="02000503030000020003" pitchFamily="2" charset="0"/>
              </a:defRPr>
            </a:lvl1pPr>
          </a:lstStyle>
          <a:p>
            <a:pPr lvl="0"/>
            <a:r>
              <a:rPr lang="nl-NL"/>
              <a:t>Hier is ruimte voor tekst.</a:t>
            </a:r>
          </a:p>
        </p:txBody>
      </p:sp>
      <p:sp>
        <p:nvSpPr>
          <p:cNvPr id="114" name="Tijdelijke aanduiding voor tekst 11">
            <a:extLst>
              <a:ext uri="{FF2B5EF4-FFF2-40B4-BE49-F238E27FC236}">
                <a16:creationId xmlns:a16="http://schemas.microsoft.com/office/drawing/2014/main" id="{F716B64C-F5C9-E578-E4E9-433A9E744112}"/>
              </a:ext>
            </a:extLst>
          </p:cNvPr>
          <p:cNvSpPr>
            <a:spLocks noGrp="1"/>
          </p:cNvSpPr>
          <p:nvPr>
            <p:ph type="body" sz="quarter" idx="21" hasCustomPrompt="1"/>
          </p:nvPr>
        </p:nvSpPr>
        <p:spPr>
          <a:xfrm>
            <a:off x="952498" y="1782964"/>
            <a:ext cx="7258814" cy="493326"/>
          </a:xfrm>
          <a:prstGeom prst="rect">
            <a:avLst/>
          </a:prstGeom>
          <a:noFill/>
          <a:effectLst/>
        </p:spPr>
        <p:txBody>
          <a:bodyPr/>
          <a:lstStyle>
            <a:lvl1pPr algn="ctr">
              <a:lnSpc>
                <a:spcPct val="120000"/>
              </a:lnSpc>
              <a:defRPr sz="25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115" name="Tijdelijke aanduiding voor tekst 11">
            <a:extLst>
              <a:ext uri="{FF2B5EF4-FFF2-40B4-BE49-F238E27FC236}">
                <a16:creationId xmlns:a16="http://schemas.microsoft.com/office/drawing/2014/main" id="{6195A21E-0627-90DD-6D94-CEBACFF6ED3C}"/>
              </a:ext>
            </a:extLst>
          </p:cNvPr>
          <p:cNvSpPr>
            <a:spLocks noGrp="1"/>
          </p:cNvSpPr>
          <p:nvPr>
            <p:ph type="body" sz="quarter" idx="22" hasCustomPrompt="1"/>
          </p:nvPr>
        </p:nvSpPr>
        <p:spPr>
          <a:xfrm>
            <a:off x="8523417" y="1788867"/>
            <a:ext cx="7300588" cy="493326"/>
          </a:xfrm>
          <a:prstGeom prst="rect">
            <a:avLst/>
          </a:prstGeom>
          <a:noFill/>
          <a:effectLst/>
        </p:spPr>
        <p:txBody>
          <a:bodyPr/>
          <a:lstStyle>
            <a:lvl1pPr algn="ctr">
              <a:lnSpc>
                <a:spcPct val="120000"/>
              </a:lnSpc>
              <a:defRPr sz="25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116" name="Tijdelijke aanduiding voor tekst 11">
            <a:extLst>
              <a:ext uri="{FF2B5EF4-FFF2-40B4-BE49-F238E27FC236}">
                <a16:creationId xmlns:a16="http://schemas.microsoft.com/office/drawing/2014/main" id="{C664BE12-E4CB-296F-7997-185A5723F336}"/>
              </a:ext>
            </a:extLst>
          </p:cNvPr>
          <p:cNvSpPr>
            <a:spLocks noGrp="1"/>
          </p:cNvSpPr>
          <p:nvPr>
            <p:ph type="body" sz="quarter" idx="23" hasCustomPrompt="1"/>
          </p:nvPr>
        </p:nvSpPr>
        <p:spPr>
          <a:xfrm>
            <a:off x="16130910" y="1784602"/>
            <a:ext cx="7300588" cy="493326"/>
          </a:xfrm>
          <a:prstGeom prst="rect">
            <a:avLst/>
          </a:prstGeom>
          <a:noFill/>
          <a:effectLst/>
        </p:spPr>
        <p:txBody>
          <a:bodyPr/>
          <a:lstStyle>
            <a:lvl1pPr algn="ctr">
              <a:lnSpc>
                <a:spcPct val="120000"/>
              </a:lnSpc>
              <a:defRPr sz="25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Hier is ruimte voor tekst.</a:t>
            </a:r>
          </a:p>
        </p:txBody>
      </p:sp>
      <p:cxnSp>
        <p:nvCxnSpPr>
          <p:cNvPr id="117" name="Rechte verbindingslijn 116">
            <a:extLst>
              <a:ext uri="{FF2B5EF4-FFF2-40B4-BE49-F238E27FC236}">
                <a16:creationId xmlns:a16="http://schemas.microsoft.com/office/drawing/2014/main" id="{5F8EFDF6-8372-784A-8310-309EC2C9F5B4}"/>
              </a:ext>
            </a:extLst>
          </p:cNvPr>
          <p:cNvCxnSpPr>
            <a:cxnSpLocks/>
          </p:cNvCxnSpPr>
          <p:nvPr userDrawn="1"/>
        </p:nvCxnSpPr>
        <p:spPr>
          <a:xfrm flipV="1">
            <a:off x="910724" y="2449532"/>
            <a:ext cx="22520774" cy="2521"/>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
        <p:nvSpPr>
          <p:cNvPr id="132" name="Tijdelijke aanduiding voor tekst 11">
            <a:extLst>
              <a:ext uri="{FF2B5EF4-FFF2-40B4-BE49-F238E27FC236}">
                <a16:creationId xmlns:a16="http://schemas.microsoft.com/office/drawing/2014/main" id="{1624CA68-440D-BF38-1730-040CB314950B}"/>
              </a:ext>
            </a:extLst>
          </p:cNvPr>
          <p:cNvSpPr>
            <a:spLocks noGrp="1"/>
          </p:cNvSpPr>
          <p:nvPr>
            <p:ph type="body" sz="quarter" idx="25" hasCustomPrompt="1"/>
          </p:nvPr>
        </p:nvSpPr>
        <p:spPr>
          <a:xfrm>
            <a:off x="1058237" y="3907750"/>
            <a:ext cx="7008799" cy="696333"/>
          </a:xfrm>
          <a:prstGeom prst="rect">
            <a:avLst/>
          </a:prstGeom>
          <a:noFill/>
          <a:effectLst/>
        </p:spPr>
        <p:txBody>
          <a:bodyPr/>
          <a:lstStyle>
            <a:lvl1pPr algn="ctr">
              <a:lnSpc>
                <a:spcPct val="110000"/>
              </a:lnSpc>
              <a:defRPr sz="2200" b="0" i="0">
                <a:solidFill>
                  <a:schemeClr val="tx2">
                    <a:lumMod val="10000"/>
                  </a:schemeClr>
                </a:solidFill>
                <a:latin typeface="ABSOLUTSTD-MEDIUM" panose="02000503030000020003" pitchFamily="2" charset="0"/>
                <a:ea typeface="ABSOLUTSTD-MEDIUM" panose="02000503030000020003" pitchFamily="2" charset="0"/>
              </a:defRPr>
            </a:lvl1pPr>
          </a:lstStyle>
          <a:p>
            <a:pPr lvl="0"/>
            <a:r>
              <a:rPr lang="nl-NL"/>
              <a:t>Hier is ruimte voor tekst.</a:t>
            </a:r>
          </a:p>
        </p:txBody>
      </p:sp>
      <p:sp>
        <p:nvSpPr>
          <p:cNvPr id="134" name="Tijdelijke aanduiding voor tekst 11">
            <a:extLst>
              <a:ext uri="{FF2B5EF4-FFF2-40B4-BE49-F238E27FC236}">
                <a16:creationId xmlns:a16="http://schemas.microsoft.com/office/drawing/2014/main" id="{231B6D0D-57FD-589E-35F3-BE4C84B5B707}"/>
              </a:ext>
            </a:extLst>
          </p:cNvPr>
          <p:cNvSpPr>
            <a:spLocks noGrp="1"/>
          </p:cNvSpPr>
          <p:nvPr>
            <p:ph type="body" sz="quarter" idx="27" hasCustomPrompt="1"/>
          </p:nvPr>
        </p:nvSpPr>
        <p:spPr>
          <a:xfrm>
            <a:off x="8646960" y="3900452"/>
            <a:ext cx="7008799" cy="696333"/>
          </a:xfrm>
          <a:prstGeom prst="rect">
            <a:avLst/>
          </a:prstGeom>
          <a:noFill/>
          <a:effectLst/>
        </p:spPr>
        <p:txBody>
          <a:bodyPr/>
          <a:lstStyle>
            <a:lvl1pPr algn="ctr">
              <a:lnSpc>
                <a:spcPct val="110000"/>
              </a:lnSpc>
              <a:defRPr sz="2200" b="0" i="0">
                <a:solidFill>
                  <a:schemeClr val="tx2">
                    <a:lumMod val="10000"/>
                  </a:schemeClr>
                </a:solidFill>
                <a:latin typeface="ABSOLUTSTD-MEDIUM" panose="02000503030000020003" pitchFamily="2" charset="0"/>
                <a:ea typeface="ABSOLUTSTD-MEDIUM" panose="02000503030000020003" pitchFamily="2" charset="0"/>
              </a:defRPr>
            </a:lvl1pPr>
          </a:lstStyle>
          <a:p>
            <a:pPr lvl="0"/>
            <a:r>
              <a:rPr lang="nl-NL"/>
              <a:t>Hier is ruimte voor tekst.</a:t>
            </a:r>
          </a:p>
        </p:txBody>
      </p:sp>
      <p:sp>
        <p:nvSpPr>
          <p:cNvPr id="136" name="Tijdelijke aanduiding voor tekst 11">
            <a:extLst>
              <a:ext uri="{FF2B5EF4-FFF2-40B4-BE49-F238E27FC236}">
                <a16:creationId xmlns:a16="http://schemas.microsoft.com/office/drawing/2014/main" id="{4C74F5BB-0AFB-7A0C-4FF0-F7A8EEB36F6B}"/>
              </a:ext>
            </a:extLst>
          </p:cNvPr>
          <p:cNvSpPr>
            <a:spLocks noGrp="1"/>
          </p:cNvSpPr>
          <p:nvPr>
            <p:ph type="body" sz="quarter" idx="29" hasCustomPrompt="1"/>
          </p:nvPr>
        </p:nvSpPr>
        <p:spPr>
          <a:xfrm>
            <a:off x="16256004" y="3894446"/>
            <a:ext cx="7008799" cy="696333"/>
          </a:xfrm>
          <a:prstGeom prst="rect">
            <a:avLst/>
          </a:prstGeom>
          <a:noFill/>
          <a:effectLst/>
        </p:spPr>
        <p:txBody>
          <a:bodyPr/>
          <a:lstStyle>
            <a:lvl1pPr algn="ctr">
              <a:lnSpc>
                <a:spcPct val="110000"/>
              </a:lnSpc>
              <a:defRPr sz="2200" b="0" i="0">
                <a:solidFill>
                  <a:schemeClr val="tx2">
                    <a:lumMod val="10000"/>
                  </a:schemeClr>
                </a:solidFill>
                <a:latin typeface="ABSOLUTSTD-MEDIUM" panose="02000503030000020003" pitchFamily="2" charset="0"/>
                <a:ea typeface="ABSOLUTSTD-MEDIUM" panose="02000503030000020003" pitchFamily="2" charset="0"/>
              </a:defRPr>
            </a:lvl1pPr>
          </a:lstStyle>
          <a:p>
            <a:pPr lvl="0"/>
            <a:r>
              <a:rPr lang="nl-NL"/>
              <a:t>Hier is ruimte voor tekst.</a:t>
            </a:r>
          </a:p>
        </p:txBody>
      </p:sp>
      <p:cxnSp>
        <p:nvCxnSpPr>
          <p:cNvPr id="166" name="Rechte verbindingslijn 165">
            <a:extLst>
              <a:ext uri="{FF2B5EF4-FFF2-40B4-BE49-F238E27FC236}">
                <a16:creationId xmlns:a16="http://schemas.microsoft.com/office/drawing/2014/main" id="{27218E7A-CC35-DB80-3138-44AAF61BA0BF}"/>
              </a:ext>
            </a:extLst>
          </p:cNvPr>
          <p:cNvCxnSpPr>
            <a:cxnSpLocks/>
          </p:cNvCxnSpPr>
          <p:nvPr userDrawn="1"/>
        </p:nvCxnSpPr>
        <p:spPr>
          <a:xfrm flipV="1">
            <a:off x="1237470" y="3483156"/>
            <a:ext cx="0" cy="5122686"/>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70" name="Rechte verbindingslijn 169">
            <a:extLst>
              <a:ext uri="{FF2B5EF4-FFF2-40B4-BE49-F238E27FC236}">
                <a16:creationId xmlns:a16="http://schemas.microsoft.com/office/drawing/2014/main" id="{A266003B-3A82-FE4C-B044-E72A34D32F5A}"/>
              </a:ext>
            </a:extLst>
          </p:cNvPr>
          <p:cNvCxnSpPr>
            <a:cxnSpLocks/>
            <a:stCxn id="175" idx="1"/>
          </p:cNvCxnSpPr>
          <p:nvPr userDrawn="1"/>
        </p:nvCxnSpPr>
        <p:spPr>
          <a:xfrm flipH="1">
            <a:off x="1237470" y="5512660"/>
            <a:ext cx="237368"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175" name="Afgeronde rechthoek">
            <a:extLst>
              <a:ext uri="{FF2B5EF4-FFF2-40B4-BE49-F238E27FC236}">
                <a16:creationId xmlns:a16="http://schemas.microsoft.com/office/drawing/2014/main" id="{B6DA0D40-844A-43EE-7ACC-CCBF686DA133}"/>
              </a:ext>
            </a:extLst>
          </p:cNvPr>
          <p:cNvSpPr/>
          <p:nvPr userDrawn="1"/>
        </p:nvSpPr>
        <p:spPr>
          <a:xfrm>
            <a:off x="1474838" y="5276126"/>
            <a:ext cx="3156143" cy="473068"/>
          </a:xfrm>
          <a:prstGeom prst="roundRect">
            <a:avLst>
              <a:gd name="adj" fmla="val 0"/>
            </a:avLst>
          </a:prstGeom>
          <a:solidFill>
            <a:schemeClr val="accent2">
              <a:alpha val="60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cxnSp>
        <p:nvCxnSpPr>
          <p:cNvPr id="176" name="Rechte verbindingslijn 175">
            <a:extLst>
              <a:ext uri="{FF2B5EF4-FFF2-40B4-BE49-F238E27FC236}">
                <a16:creationId xmlns:a16="http://schemas.microsoft.com/office/drawing/2014/main" id="{8D44FA46-9805-D541-453F-119C97E64F5A}"/>
              </a:ext>
            </a:extLst>
          </p:cNvPr>
          <p:cNvCxnSpPr>
            <a:cxnSpLocks/>
          </p:cNvCxnSpPr>
          <p:nvPr userDrawn="1"/>
        </p:nvCxnSpPr>
        <p:spPr>
          <a:xfrm flipH="1">
            <a:off x="1237470" y="6547091"/>
            <a:ext cx="237368"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177" name="Afgeronde rechthoek">
            <a:extLst>
              <a:ext uri="{FF2B5EF4-FFF2-40B4-BE49-F238E27FC236}">
                <a16:creationId xmlns:a16="http://schemas.microsoft.com/office/drawing/2014/main" id="{8B63F3A3-16D0-3012-4A2B-3B0E8CAE7995}"/>
              </a:ext>
            </a:extLst>
          </p:cNvPr>
          <p:cNvSpPr/>
          <p:nvPr userDrawn="1"/>
        </p:nvSpPr>
        <p:spPr>
          <a:xfrm>
            <a:off x="1474838" y="6310557"/>
            <a:ext cx="3156143" cy="473068"/>
          </a:xfrm>
          <a:prstGeom prst="roundRect">
            <a:avLst>
              <a:gd name="adj" fmla="val 0"/>
            </a:avLst>
          </a:prstGeom>
          <a:solidFill>
            <a:schemeClr val="accent2">
              <a:alpha val="60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cxnSp>
        <p:nvCxnSpPr>
          <p:cNvPr id="178" name="Rechte verbindingslijn 177">
            <a:extLst>
              <a:ext uri="{FF2B5EF4-FFF2-40B4-BE49-F238E27FC236}">
                <a16:creationId xmlns:a16="http://schemas.microsoft.com/office/drawing/2014/main" id="{78253F38-DF78-97AA-9646-79B411656CEF}"/>
              </a:ext>
            </a:extLst>
          </p:cNvPr>
          <p:cNvCxnSpPr>
            <a:cxnSpLocks/>
            <a:stCxn id="179" idx="1"/>
          </p:cNvCxnSpPr>
          <p:nvPr userDrawn="1"/>
        </p:nvCxnSpPr>
        <p:spPr>
          <a:xfrm flipH="1">
            <a:off x="1237470" y="7570820"/>
            <a:ext cx="237368"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179" name="Afgeronde rechthoek">
            <a:extLst>
              <a:ext uri="{FF2B5EF4-FFF2-40B4-BE49-F238E27FC236}">
                <a16:creationId xmlns:a16="http://schemas.microsoft.com/office/drawing/2014/main" id="{0748D04F-833F-0DFF-674C-E0E67E9F11D0}"/>
              </a:ext>
            </a:extLst>
          </p:cNvPr>
          <p:cNvSpPr/>
          <p:nvPr userDrawn="1"/>
        </p:nvSpPr>
        <p:spPr>
          <a:xfrm>
            <a:off x="1474838" y="7334286"/>
            <a:ext cx="3156143" cy="473068"/>
          </a:xfrm>
          <a:prstGeom prst="roundRect">
            <a:avLst>
              <a:gd name="adj" fmla="val 0"/>
            </a:avLst>
          </a:prstGeom>
          <a:solidFill>
            <a:schemeClr val="accent2">
              <a:alpha val="60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cxnSp>
        <p:nvCxnSpPr>
          <p:cNvPr id="180" name="Rechte verbindingslijn 179">
            <a:extLst>
              <a:ext uri="{FF2B5EF4-FFF2-40B4-BE49-F238E27FC236}">
                <a16:creationId xmlns:a16="http://schemas.microsoft.com/office/drawing/2014/main" id="{70ED252B-D841-07E8-3466-88C655357D80}"/>
              </a:ext>
            </a:extLst>
          </p:cNvPr>
          <p:cNvCxnSpPr>
            <a:cxnSpLocks/>
            <a:stCxn id="181" idx="1"/>
          </p:cNvCxnSpPr>
          <p:nvPr userDrawn="1"/>
        </p:nvCxnSpPr>
        <p:spPr>
          <a:xfrm flipH="1">
            <a:off x="1237470" y="8594549"/>
            <a:ext cx="237368"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181" name="Afgeronde rechthoek">
            <a:extLst>
              <a:ext uri="{FF2B5EF4-FFF2-40B4-BE49-F238E27FC236}">
                <a16:creationId xmlns:a16="http://schemas.microsoft.com/office/drawing/2014/main" id="{4E9153B3-7EE9-E3CD-597E-1AF625281DAE}"/>
              </a:ext>
            </a:extLst>
          </p:cNvPr>
          <p:cNvSpPr/>
          <p:nvPr userDrawn="1"/>
        </p:nvSpPr>
        <p:spPr>
          <a:xfrm>
            <a:off x="1474838" y="8358015"/>
            <a:ext cx="3156143" cy="473068"/>
          </a:xfrm>
          <a:prstGeom prst="roundRect">
            <a:avLst>
              <a:gd name="adj" fmla="val 0"/>
            </a:avLst>
          </a:prstGeom>
          <a:solidFill>
            <a:schemeClr val="accent2">
              <a:alpha val="60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182" name="Tijdelijke aanduiding voor tekst 11">
            <a:extLst>
              <a:ext uri="{FF2B5EF4-FFF2-40B4-BE49-F238E27FC236}">
                <a16:creationId xmlns:a16="http://schemas.microsoft.com/office/drawing/2014/main" id="{2F26757A-6ACC-3CF3-03E0-802262A6B3B6}"/>
              </a:ext>
            </a:extLst>
          </p:cNvPr>
          <p:cNvSpPr>
            <a:spLocks noGrp="1"/>
          </p:cNvSpPr>
          <p:nvPr>
            <p:ph type="body" sz="quarter" idx="30" hasCustomPrompt="1"/>
          </p:nvPr>
        </p:nvSpPr>
        <p:spPr>
          <a:xfrm>
            <a:off x="1600869" y="5282218"/>
            <a:ext cx="2925583" cy="430089"/>
          </a:xfrm>
          <a:prstGeom prst="rect">
            <a:avLst/>
          </a:prstGeom>
          <a:noFill/>
          <a:effectLst/>
        </p:spPr>
        <p:txBody>
          <a:bodyPr/>
          <a:lstStyle>
            <a:lvl1pPr algn="ctr">
              <a:lnSpc>
                <a:spcPct val="120000"/>
              </a:lnSpc>
              <a:defRPr sz="2000" b="0" i="0">
                <a:solidFill>
                  <a:schemeClr val="bg1"/>
                </a:solidFill>
                <a:latin typeface="ABSOLUTSTD-BOOK" panose="02000503030000020003" pitchFamily="2" charset="0"/>
                <a:ea typeface="ABSOLUTSTD-BOOK" panose="02000503030000020003" pitchFamily="2" charset="0"/>
              </a:defRPr>
            </a:lvl1pPr>
          </a:lstStyle>
          <a:p>
            <a:pPr lvl="0"/>
            <a:r>
              <a:rPr lang="nl-NL"/>
              <a:t>Onderwerp</a:t>
            </a:r>
          </a:p>
        </p:txBody>
      </p:sp>
      <p:sp>
        <p:nvSpPr>
          <p:cNvPr id="183" name="Tijdelijke aanduiding voor tekst 11">
            <a:extLst>
              <a:ext uri="{FF2B5EF4-FFF2-40B4-BE49-F238E27FC236}">
                <a16:creationId xmlns:a16="http://schemas.microsoft.com/office/drawing/2014/main" id="{B5325F61-DCED-1201-7295-BCA542C7F881}"/>
              </a:ext>
            </a:extLst>
          </p:cNvPr>
          <p:cNvSpPr>
            <a:spLocks noGrp="1"/>
          </p:cNvSpPr>
          <p:nvPr>
            <p:ph type="body" sz="quarter" idx="31" hasCustomPrompt="1"/>
          </p:nvPr>
        </p:nvSpPr>
        <p:spPr>
          <a:xfrm>
            <a:off x="1600869" y="6321963"/>
            <a:ext cx="2925583" cy="430089"/>
          </a:xfrm>
          <a:prstGeom prst="rect">
            <a:avLst/>
          </a:prstGeom>
          <a:noFill/>
          <a:effectLst/>
        </p:spPr>
        <p:txBody>
          <a:bodyPr/>
          <a:lstStyle>
            <a:lvl1pPr algn="ctr">
              <a:lnSpc>
                <a:spcPct val="120000"/>
              </a:lnSpc>
              <a:defRPr sz="2000" b="0" i="0">
                <a:solidFill>
                  <a:schemeClr val="bg1"/>
                </a:solidFill>
                <a:latin typeface="ABSOLUTSTD-BOOK" panose="02000503030000020003" pitchFamily="2" charset="0"/>
                <a:ea typeface="ABSOLUTSTD-BOOK" panose="02000503030000020003" pitchFamily="2" charset="0"/>
              </a:defRPr>
            </a:lvl1pPr>
          </a:lstStyle>
          <a:p>
            <a:pPr lvl="0"/>
            <a:r>
              <a:rPr lang="nl-NL"/>
              <a:t>Onderwerp</a:t>
            </a:r>
          </a:p>
        </p:txBody>
      </p:sp>
      <p:sp>
        <p:nvSpPr>
          <p:cNvPr id="184" name="Tijdelijke aanduiding voor tekst 11">
            <a:extLst>
              <a:ext uri="{FF2B5EF4-FFF2-40B4-BE49-F238E27FC236}">
                <a16:creationId xmlns:a16="http://schemas.microsoft.com/office/drawing/2014/main" id="{320C57AC-18E5-667E-B7A5-DF2B479CF7F5}"/>
              </a:ext>
            </a:extLst>
          </p:cNvPr>
          <p:cNvSpPr>
            <a:spLocks noGrp="1"/>
          </p:cNvSpPr>
          <p:nvPr>
            <p:ph type="body" sz="quarter" idx="32" hasCustomPrompt="1"/>
          </p:nvPr>
        </p:nvSpPr>
        <p:spPr>
          <a:xfrm>
            <a:off x="1600868" y="7345692"/>
            <a:ext cx="2925583" cy="430089"/>
          </a:xfrm>
          <a:prstGeom prst="rect">
            <a:avLst/>
          </a:prstGeom>
          <a:noFill/>
          <a:effectLst/>
        </p:spPr>
        <p:txBody>
          <a:bodyPr/>
          <a:lstStyle>
            <a:lvl1pPr algn="ctr">
              <a:lnSpc>
                <a:spcPct val="120000"/>
              </a:lnSpc>
              <a:defRPr sz="2000" b="0" i="0">
                <a:solidFill>
                  <a:schemeClr val="bg1"/>
                </a:solidFill>
                <a:latin typeface="ABSOLUTSTD-BOOK" panose="02000503030000020003" pitchFamily="2" charset="0"/>
                <a:ea typeface="ABSOLUTSTD-BOOK" panose="02000503030000020003" pitchFamily="2" charset="0"/>
              </a:defRPr>
            </a:lvl1pPr>
          </a:lstStyle>
          <a:p>
            <a:pPr lvl="0"/>
            <a:r>
              <a:rPr lang="nl-NL"/>
              <a:t>Onderwerp</a:t>
            </a:r>
          </a:p>
        </p:txBody>
      </p:sp>
      <p:sp>
        <p:nvSpPr>
          <p:cNvPr id="185" name="Tijdelijke aanduiding voor tekst 11">
            <a:extLst>
              <a:ext uri="{FF2B5EF4-FFF2-40B4-BE49-F238E27FC236}">
                <a16:creationId xmlns:a16="http://schemas.microsoft.com/office/drawing/2014/main" id="{EBF6960D-B290-7E22-B86F-787209E44C38}"/>
              </a:ext>
            </a:extLst>
          </p:cNvPr>
          <p:cNvSpPr>
            <a:spLocks noGrp="1"/>
          </p:cNvSpPr>
          <p:nvPr>
            <p:ph type="body" sz="quarter" idx="33" hasCustomPrompt="1"/>
          </p:nvPr>
        </p:nvSpPr>
        <p:spPr>
          <a:xfrm>
            <a:off x="1596498" y="8365658"/>
            <a:ext cx="2925583" cy="430089"/>
          </a:xfrm>
          <a:prstGeom prst="rect">
            <a:avLst/>
          </a:prstGeom>
          <a:noFill/>
          <a:effectLst/>
        </p:spPr>
        <p:txBody>
          <a:bodyPr/>
          <a:lstStyle>
            <a:lvl1pPr algn="ctr">
              <a:lnSpc>
                <a:spcPct val="120000"/>
              </a:lnSpc>
              <a:defRPr sz="2000" b="0" i="0">
                <a:solidFill>
                  <a:schemeClr val="bg1"/>
                </a:solidFill>
                <a:latin typeface="ABSOLUTSTD-BOOK" panose="02000503030000020003" pitchFamily="2" charset="0"/>
                <a:ea typeface="ABSOLUTSTD-BOOK" panose="02000503030000020003" pitchFamily="2" charset="0"/>
              </a:defRPr>
            </a:lvl1pPr>
          </a:lstStyle>
          <a:p>
            <a:pPr lvl="0"/>
            <a:r>
              <a:rPr lang="nl-NL"/>
              <a:t>Onderwerp</a:t>
            </a:r>
          </a:p>
        </p:txBody>
      </p:sp>
      <p:sp>
        <p:nvSpPr>
          <p:cNvPr id="187" name="Tijdelijke aanduiding voor tekst 11">
            <a:extLst>
              <a:ext uri="{FF2B5EF4-FFF2-40B4-BE49-F238E27FC236}">
                <a16:creationId xmlns:a16="http://schemas.microsoft.com/office/drawing/2014/main" id="{FDDACC7A-98C1-76B7-34AE-7600E1AE5998}"/>
              </a:ext>
            </a:extLst>
          </p:cNvPr>
          <p:cNvSpPr>
            <a:spLocks noGrp="1"/>
          </p:cNvSpPr>
          <p:nvPr>
            <p:ph type="body" sz="quarter" idx="34" hasCustomPrompt="1"/>
          </p:nvPr>
        </p:nvSpPr>
        <p:spPr>
          <a:xfrm>
            <a:off x="4712114" y="5144127"/>
            <a:ext cx="3354909" cy="696334"/>
          </a:xfrm>
          <a:prstGeom prst="rect">
            <a:avLst/>
          </a:prstGeom>
          <a:noFill/>
          <a:effectLst/>
        </p:spPr>
        <p:txBody>
          <a:bodyPr anchor="t"/>
          <a:lstStyle>
            <a:lvl1pPr marL="342900" indent="-342900" algn="l">
              <a:lnSpc>
                <a:spcPct val="110000"/>
              </a:lnSpc>
              <a:buClr>
                <a:schemeClr val="tx2">
                  <a:lumMod val="10000"/>
                </a:schemeClr>
              </a:buClr>
              <a:buFont typeface="Arial" panose="020B0604020202020204" pitchFamily="34" charset="0"/>
              <a:buChar char="•"/>
              <a:defRPr sz="20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Opsomming</a:t>
            </a:r>
          </a:p>
          <a:p>
            <a:pPr lvl="0"/>
            <a:r>
              <a:rPr lang="nl-NL"/>
              <a:t>Opsomming</a:t>
            </a:r>
          </a:p>
        </p:txBody>
      </p:sp>
      <p:sp>
        <p:nvSpPr>
          <p:cNvPr id="189" name="Tijdelijke aanduiding voor tekst 11">
            <a:extLst>
              <a:ext uri="{FF2B5EF4-FFF2-40B4-BE49-F238E27FC236}">
                <a16:creationId xmlns:a16="http://schemas.microsoft.com/office/drawing/2014/main" id="{75286F99-FE03-E162-2C80-8AB832A0136F}"/>
              </a:ext>
            </a:extLst>
          </p:cNvPr>
          <p:cNvSpPr>
            <a:spLocks noGrp="1"/>
          </p:cNvSpPr>
          <p:nvPr>
            <p:ph type="body" sz="quarter" idx="35" hasCustomPrompt="1"/>
          </p:nvPr>
        </p:nvSpPr>
        <p:spPr>
          <a:xfrm>
            <a:off x="4712114" y="6174403"/>
            <a:ext cx="3354909" cy="696334"/>
          </a:xfrm>
          <a:prstGeom prst="rect">
            <a:avLst/>
          </a:prstGeom>
          <a:noFill/>
          <a:effectLst/>
        </p:spPr>
        <p:txBody>
          <a:bodyPr anchor="t"/>
          <a:lstStyle>
            <a:lvl1pPr marL="342900" indent="-342900" algn="l">
              <a:lnSpc>
                <a:spcPct val="110000"/>
              </a:lnSpc>
              <a:buClr>
                <a:schemeClr val="tx2">
                  <a:lumMod val="10000"/>
                </a:schemeClr>
              </a:buClr>
              <a:buFont typeface="Arial" panose="020B0604020202020204" pitchFamily="34" charset="0"/>
              <a:buChar char="•"/>
              <a:defRPr sz="20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Opsomming</a:t>
            </a:r>
          </a:p>
          <a:p>
            <a:pPr lvl="0"/>
            <a:r>
              <a:rPr lang="nl-NL"/>
              <a:t>Opsomming</a:t>
            </a:r>
          </a:p>
        </p:txBody>
      </p:sp>
      <p:sp>
        <p:nvSpPr>
          <p:cNvPr id="190" name="Tijdelijke aanduiding voor tekst 11">
            <a:extLst>
              <a:ext uri="{FF2B5EF4-FFF2-40B4-BE49-F238E27FC236}">
                <a16:creationId xmlns:a16="http://schemas.microsoft.com/office/drawing/2014/main" id="{3E7A037A-BE23-98C9-F61E-DBBDA61CFC28}"/>
              </a:ext>
            </a:extLst>
          </p:cNvPr>
          <p:cNvSpPr>
            <a:spLocks noGrp="1"/>
          </p:cNvSpPr>
          <p:nvPr>
            <p:ph type="body" sz="quarter" idx="36" hasCustomPrompt="1"/>
          </p:nvPr>
        </p:nvSpPr>
        <p:spPr>
          <a:xfrm>
            <a:off x="4712114" y="7205116"/>
            <a:ext cx="3354909" cy="696334"/>
          </a:xfrm>
          <a:prstGeom prst="rect">
            <a:avLst/>
          </a:prstGeom>
          <a:noFill/>
          <a:effectLst/>
        </p:spPr>
        <p:txBody>
          <a:bodyPr anchor="t"/>
          <a:lstStyle>
            <a:lvl1pPr marL="342900" indent="-342900" algn="l">
              <a:lnSpc>
                <a:spcPct val="110000"/>
              </a:lnSpc>
              <a:buClr>
                <a:schemeClr val="tx2">
                  <a:lumMod val="10000"/>
                </a:schemeClr>
              </a:buClr>
              <a:buFont typeface="Arial" panose="020B0604020202020204" pitchFamily="34" charset="0"/>
              <a:buChar char="•"/>
              <a:defRPr sz="20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Opsomming</a:t>
            </a:r>
          </a:p>
          <a:p>
            <a:pPr lvl="0"/>
            <a:r>
              <a:rPr lang="nl-NL"/>
              <a:t>Opsomming</a:t>
            </a:r>
          </a:p>
        </p:txBody>
      </p:sp>
      <p:sp>
        <p:nvSpPr>
          <p:cNvPr id="191" name="Tijdelijke aanduiding voor tekst 11">
            <a:extLst>
              <a:ext uri="{FF2B5EF4-FFF2-40B4-BE49-F238E27FC236}">
                <a16:creationId xmlns:a16="http://schemas.microsoft.com/office/drawing/2014/main" id="{9A41965A-1CF5-4DAB-91D0-C77B9728C463}"/>
              </a:ext>
            </a:extLst>
          </p:cNvPr>
          <p:cNvSpPr>
            <a:spLocks noGrp="1"/>
          </p:cNvSpPr>
          <p:nvPr>
            <p:ph type="body" sz="quarter" idx="37" hasCustomPrompt="1"/>
          </p:nvPr>
        </p:nvSpPr>
        <p:spPr>
          <a:xfrm>
            <a:off x="4712114" y="8235391"/>
            <a:ext cx="3354909" cy="696335"/>
          </a:xfrm>
          <a:prstGeom prst="rect">
            <a:avLst/>
          </a:prstGeom>
          <a:noFill/>
          <a:effectLst/>
        </p:spPr>
        <p:txBody>
          <a:bodyPr anchor="t"/>
          <a:lstStyle>
            <a:lvl1pPr marL="342900" indent="-342900" algn="l">
              <a:lnSpc>
                <a:spcPct val="110000"/>
              </a:lnSpc>
              <a:buClr>
                <a:schemeClr val="tx2">
                  <a:lumMod val="10000"/>
                </a:schemeClr>
              </a:buClr>
              <a:buFont typeface="Arial" panose="020B0604020202020204" pitchFamily="34" charset="0"/>
              <a:buChar char="•"/>
              <a:defRPr sz="20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Opsomming</a:t>
            </a:r>
          </a:p>
          <a:p>
            <a:pPr lvl="0"/>
            <a:r>
              <a:rPr lang="nl-NL"/>
              <a:t>Opsomming</a:t>
            </a:r>
          </a:p>
        </p:txBody>
      </p:sp>
      <p:cxnSp>
        <p:nvCxnSpPr>
          <p:cNvPr id="196" name="Rechte verbindingslijn 195">
            <a:extLst>
              <a:ext uri="{FF2B5EF4-FFF2-40B4-BE49-F238E27FC236}">
                <a16:creationId xmlns:a16="http://schemas.microsoft.com/office/drawing/2014/main" id="{829EC335-5405-4E08-DD3A-2713300F9019}"/>
              </a:ext>
            </a:extLst>
          </p:cNvPr>
          <p:cNvCxnSpPr>
            <a:cxnSpLocks/>
          </p:cNvCxnSpPr>
          <p:nvPr userDrawn="1"/>
        </p:nvCxnSpPr>
        <p:spPr>
          <a:xfrm flipV="1">
            <a:off x="8810258" y="3357208"/>
            <a:ext cx="0" cy="7310266"/>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97" name="Rechte verbindingslijn 196">
            <a:extLst>
              <a:ext uri="{FF2B5EF4-FFF2-40B4-BE49-F238E27FC236}">
                <a16:creationId xmlns:a16="http://schemas.microsoft.com/office/drawing/2014/main" id="{30EE8855-8E1B-C597-56A3-FA50DDBD5977}"/>
              </a:ext>
            </a:extLst>
          </p:cNvPr>
          <p:cNvCxnSpPr>
            <a:cxnSpLocks/>
            <a:stCxn id="198" idx="1"/>
          </p:cNvCxnSpPr>
          <p:nvPr userDrawn="1"/>
        </p:nvCxnSpPr>
        <p:spPr>
          <a:xfrm flipH="1">
            <a:off x="8826206" y="5512660"/>
            <a:ext cx="237368"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198" name="Afgeronde rechthoek">
            <a:extLst>
              <a:ext uri="{FF2B5EF4-FFF2-40B4-BE49-F238E27FC236}">
                <a16:creationId xmlns:a16="http://schemas.microsoft.com/office/drawing/2014/main" id="{4C393A69-8382-5633-EA79-06A6F8D0582C}"/>
              </a:ext>
            </a:extLst>
          </p:cNvPr>
          <p:cNvSpPr/>
          <p:nvPr userDrawn="1"/>
        </p:nvSpPr>
        <p:spPr>
          <a:xfrm>
            <a:off x="9063574" y="5276126"/>
            <a:ext cx="3156143" cy="473068"/>
          </a:xfrm>
          <a:prstGeom prst="roundRect">
            <a:avLst>
              <a:gd name="adj" fmla="val 0"/>
            </a:avLst>
          </a:prstGeom>
          <a:solidFill>
            <a:schemeClr val="accent2">
              <a:alpha val="60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cxnSp>
        <p:nvCxnSpPr>
          <p:cNvPr id="199" name="Rechte verbindingslijn 198">
            <a:extLst>
              <a:ext uri="{FF2B5EF4-FFF2-40B4-BE49-F238E27FC236}">
                <a16:creationId xmlns:a16="http://schemas.microsoft.com/office/drawing/2014/main" id="{17EACB04-D6DA-DCBB-7070-44F4A3E9B79C}"/>
              </a:ext>
            </a:extLst>
          </p:cNvPr>
          <p:cNvCxnSpPr>
            <a:cxnSpLocks/>
            <a:stCxn id="200" idx="1"/>
          </p:cNvCxnSpPr>
          <p:nvPr userDrawn="1"/>
        </p:nvCxnSpPr>
        <p:spPr>
          <a:xfrm flipH="1">
            <a:off x="8826206" y="6547091"/>
            <a:ext cx="237368"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200" name="Afgeronde rechthoek">
            <a:extLst>
              <a:ext uri="{FF2B5EF4-FFF2-40B4-BE49-F238E27FC236}">
                <a16:creationId xmlns:a16="http://schemas.microsoft.com/office/drawing/2014/main" id="{26455C88-E026-9E4F-3F0D-02AA481D5101}"/>
              </a:ext>
            </a:extLst>
          </p:cNvPr>
          <p:cNvSpPr/>
          <p:nvPr userDrawn="1"/>
        </p:nvSpPr>
        <p:spPr>
          <a:xfrm>
            <a:off x="9063574" y="6310557"/>
            <a:ext cx="3156143" cy="473068"/>
          </a:xfrm>
          <a:prstGeom prst="roundRect">
            <a:avLst>
              <a:gd name="adj" fmla="val 0"/>
            </a:avLst>
          </a:prstGeom>
          <a:solidFill>
            <a:schemeClr val="accent2">
              <a:alpha val="60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cxnSp>
        <p:nvCxnSpPr>
          <p:cNvPr id="201" name="Rechte verbindingslijn 200">
            <a:extLst>
              <a:ext uri="{FF2B5EF4-FFF2-40B4-BE49-F238E27FC236}">
                <a16:creationId xmlns:a16="http://schemas.microsoft.com/office/drawing/2014/main" id="{2DC5C9A4-FDB0-CEDC-6C4C-B2AD4BDC03AE}"/>
              </a:ext>
            </a:extLst>
          </p:cNvPr>
          <p:cNvCxnSpPr>
            <a:cxnSpLocks/>
          </p:cNvCxnSpPr>
          <p:nvPr userDrawn="1"/>
        </p:nvCxnSpPr>
        <p:spPr>
          <a:xfrm flipH="1">
            <a:off x="8826206" y="7570820"/>
            <a:ext cx="237368"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202" name="Afgeronde rechthoek">
            <a:extLst>
              <a:ext uri="{FF2B5EF4-FFF2-40B4-BE49-F238E27FC236}">
                <a16:creationId xmlns:a16="http://schemas.microsoft.com/office/drawing/2014/main" id="{78328CA0-0BBA-6152-9F0E-EADBC241B19E}"/>
              </a:ext>
            </a:extLst>
          </p:cNvPr>
          <p:cNvSpPr/>
          <p:nvPr userDrawn="1"/>
        </p:nvSpPr>
        <p:spPr>
          <a:xfrm>
            <a:off x="9063574" y="7334286"/>
            <a:ext cx="3156143" cy="473068"/>
          </a:xfrm>
          <a:prstGeom prst="roundRect">
            <a:avLst>
              <a:gd name="adj" fmla="val 0"/>
            </a:avLst>
          </a:prstGeom>
          <a:solidFill>
            <a:schemeClr val="accent2">
              <a:alpha val="60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cxnSp>
        <p:nvCxnSpPr>
          <p:cNvPr id="203" name="Rechte verbindingslijn 202">
            <a:extLst>
              <a:ext uri="{FF2B5EF4-FFF2-40B4-BE49-F238E27FC236}">
                <a16:creationId xmlns:a16="http://schemas.microsoft.com/office/drawing/2014/main" id="{BD11DF34-EBD4-84E7-ED76-DAC3DE5EA20D}"/>
              </a:ext>
            </a:extLst>
          </p:cNvPr>
          <p:cNvCxnSpPr>
            <a:cxnSpLocks/>
            <a:stCxn id="204" idx="1"/>
          </p:cNvCxnSpPr>
          <p:nvPr userDrawn="1"/>
        </p:nvCxnSpPr>
        <p:spPr>
          <a:xfrm flipH="1">
            <a:off x="8826206" y="8594549"/>
            <a:ext cx="237368"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204" name="Afgeronde rechthoek">
            <a:extLst>
              <a:ext uri="{FF2B5EF4-FFF2-40B4-BE49-F238E27FC236}">
                <a16:creationId xmlns:a16="http://schemas.microsoft.com/office/drawing/2014/main" id="{8159D9BC-0245-A81A-DEDC-CAEAE32FFCF4}"/>
              </a:ext>
            </a:extLst>
          </p:cNvPr>
          <p:cNvSpPr/>
          <p:nvPr userDrawn="1"/>
        </p:nvSpPr>
        <p:spPr>
          <a:xfrm>
            <a:off x="9063574" y="8358015"/>
            <a:ext cx="3156143" cy="473068"/>
          </a:xfrm>
          <a:prstGeom prst="roundRect">
            <a:avLst>
              <a:gd name="adj" fmla="val 0"/>
            </a:avLst>
          </a:prstGeom>
          <a:solidFill>
            <a:schemeClr val="accent2">
              <a:alpha val="60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205" name="Tijdelijke aanduiding voor tekst 11">
            <a:extLst>
              <a:ext uri="{FF2B5EF4-FFF2-40B4-BE49-F238E27FC236}">
                <a16:creationId xmlns:a16="http://schemas.microsoft.com/office/drawing/2014/main" id="{70217D1F-8547-84DA-300E-D379F37839F4}"/>
              </a:ext>
            </a:extLst>
          </p:cNvPr>
          <p:cNvSpPr>
            <a:spLocks noGrp="1"/>
          </p:cNvSpPr>
          <p:nvPr>
            <p:ph type="body" sz="quarter" idx="38" hasCustomPrompt="1"/>
          </p:nvPr>
        </p:nvSpPr>
        <p:spPr>
          <a:xfrm>
            <a:off x="9189605" y="5282218"/>
            <a:ext cx="2925583" cy="430089"/>
          </a:xfrm>
          <a:prstGeom prst="rect">
            <a:avLst/>
          </a:prstGeom>
          <a:noFill/>
          <a:effectLst/>
        </p:spPr>
        <p:txBody>
          <a:bodyPr/>
          <a:lstStyle>
            <a:lvl1pPr algn="ctr">
              <a:lnSpc>
                <a:spcPct val="120000"/>
              </a:lnSpc>
              <a:defRPr sz="2000" b="0" i="0">
                <a:solidFill>
                  <a:schemeClr val="bg1"/>
                </a:solidFill>
                <a:latin typeface="ABSOLUTSTD-BOOK" panose="02000503030000020003" pitchFamily="2" charset="0"/>
                <a:ea typeface="ABSOLUTSTD-BOOK" panose="02000503030000020003" pitchFamily="2" charset="0"/>
              </a:defRPr>
            </a:lvl1pPr>
          </a:lstStyle>
          <a:p>
            <a:pPr lvl="0"/>
            <a:r>
              <a:rPr lang="nl-NL"/>
              <a:t>Onderwerp</a:t>
            </a:r>
          </a:p>
        </p:txBody>
      </p:sp>
      <p:sp>
        <p:nvSpPr>
          <p:cNvPr id="206" name="Tijdelijke aanduiding voor tekst 11">
            <a:extLst>
              <a:ext uri="{FF2B5EF4-FFF2-40B4-BE49-F238E27FC236}">
                <a16:creationId xmlns:a16="http://schemas.microsoft.com/office/drawing/2014/main" id="{52B4A088-EEA9-FFF8-F7CA-FC1773CFF89E}"/>
              </a:ext>
            </a:extLst>
          </p:cNvPr>
          <p:cNvSpPr>
            <a:spLocks noGrp="1"/>
          </p:cNvSpPr>
          <p:nvPr>
            <p:ph type="body" sz="quarter" idx="39" hasCustomPrompt="1"/>
          </p:nvPr>
        </p:nvSpPr>
        <p:spPr>
          <a:xfrm>
            <a:off x="9189605" y="6321963"/>
            <a:ext cx="2925583" cy="430089"/>
          </a:xfrm>
          <a:prstGeom prst="rect">
            <a:avLst/>
          </a:prstGeom>
          <a:noFill/>
          <a:effectLst/>
        </p:spPr>
        <p:txBody>
          <a:bodyPr/>
          <a:lstStyle>
            <a:lvl1pPr algn="ctr">
              <a:lnSpc>
                <a:spcPct val="120000"/>
              </a:lnSpc>
              <a:defRPr sz="2000" b="0" i="0">
                <a:solidFill>
                  <a:schemeClr val="bg1"/>
                </a:solidFill>
                <a:latin typeface="ABSOLUTSTD-BOOK" panose="02000503030000020003" pitchFamily="2" charset="0"/>
                <a:ea typeface="ABSOLUTSTD-BOOK" panose="02000503030000020003" pitchFamily="2" charset="0"/>
              </a:defRPr>
            </a:lvl1pPr>
          </a:lstStyle>
          <a:p>
            <a:pPr lvl="0"/>
            <a:r>
              <a:rPr lang="nl-NL"/>
              <a:t>Onderwerp</a:t>
            </a:r>
          </a:p>
        </p:txBody>
      </p:sp>
      <p:sp>
        <p:nvSpPr>
          <p:cNvPr id="207" name="Tijdelijke aanduiding voor tekst 11">
            <a:extLst>
              <a:ext uri="{FF2B5EF4-FFF2-40B4-BE49-F238E27FC236}">
                <a16:creationId xmlns:a16="http://schemas.microsoft.com/office/drawing/2014/main" id="{D759B968-95BE-8E03-D246-6BF3CA08396C}"/>
              </a:ext>
            </a:extLst>
          </p:cNvPr>
          <p:cNvSpPr>
            <a:spLocks noGrp="1"/>
          </p:cNvSpPr>
          <p:nvPr>
            <p:ph type="body" sz="quarter" idx="40" hasCustomPrompt="1"/>
          </p:nvPr>
        </p:nvSpPr>
        <p:spPr>
          <a:xfrm>
            <a:off x="9189604" y="7345692"/>
            <a:ext cx="2925583" cy="430089"/>
          </a:xfrm>
          <a:prstGeom prst="rect">
            <a:avLst/>
          </a:prstGeom>
          <a:noFill/>
          <a:effectLst/>
        </p:spPr>
        <p:txBody>
          <a:bodyPr/>
          <a:lstStyle>
            <a:lvl1pPr algn="ctr">
              <a:lnSpc>
                <a:spcPct val="120000"/>
              </a:lnSpc>
              <a:defRPr sz="2000" b="0" i="0">
                <a:solidFill>
                  <a:schemeClr val="bg1"/>
                </a:solidFill>
                <a:latin typeface="ABSOLUTSTD-BOOK" panose="02000503030000020003" pitchFamily="2" charset="0"/>
                <a:ea typeface="ABSOLUTSTD-BOOK" panose="02000503030000020003" pitchFamily="2" charset="0"/>
              </a:defRPr>
            </a:lvl1pPr>
          </a:lstStyle>
          <a:p>
            <a:pPr lvl="0"/>
            <a:r>
              <a:rPr lang="nl-NL"/>
              <a:t>Onderwerp</a:t>
            </a:r>
          </a:p>
        </p:txBody>
      </p:sp>
      <p:sp>
        <p:nvSpPr>
          <p:cNvPr id="208" name="Tijdelijke aanduiding voor tekst 11">
            <a:extLst>
              <a:ext uri="{FF2B5EF4-FFF2-40B4-BE49-F238E27FC236}">
                <a16:creationId xmlns:a16="http://schemas.microsoft.com/office/drawing/2014/main" id="{E9557E1E-7ADF-CEDE-5B9A-F3A7A572C68F}"/>
              </a:ext>
            </a:extLst>
          </p:cNvPr>
          <p:cNvSpPr>
            <a:spLocks noGrp="1"/>
          </p:cNvSpPr>
          <p:nvPr>
            <p:ph type="body" sz="quarter" idx="41" hasCustomPrompt="1"/>
          </p:nvPr>
        </p:nvSpPr>
        <p:spPr>
          <a:xfrm>
            <a:off x="9185234" y="8365658"/>
            <a:ext cx="2925583" cy="430089"/>
          </a:xfrm>
          <a:prstGeom prst="rect">
            <a:avLst/>
          </a:prstGeom>
          <a:noFill/>
          <a:effectLst/>
        </p:spPr>
        <p:txBody>
          <a:bodyPr/>
          <a:lstStyle>
            <a:lvl1pPr algn="ctr">
              <a:lnSpc>
                <a:spcPct val="120000"/>
              </a:lnSpc>
              <a:defRPr sz="2000" b="0" i="0">
                <a:solidFill>
                  <a:schemeClr val="bg1"/>
                </a:solidFill>
                <a:latin typeface="ABSOLUTSTD-BOOK" panose="02000503030000020003" pitchFamily="2" charset="0"/>
                <a:ea typeface="ABSOLUTSTD-BOOK" panose="02000503030000020003" pitchFamily="2" charset="0"/>
              </a:defRPr>
            </a:lvl1pPr>
          </a:lstStyle>
          <a:p>
            <a:pPr lvl="0"/>
            <a:r>
              <a:rPr lang="nl-NL"/>
              <a:t>Onderwerp</a:t>
            </a:r>
          </a:p>
        </p:txBody>
      </p:sp>
      <p:sp>
        <p:nvSpPr>
          <p:cNvPr id="209" name="Tijdelijke aanduiding voor tekst 11">
            <a:extLst>
              <a:ext uri="{FF2B5EF4-FFF2-40B4-BE49-F238E27FC236}">
                <a16:creationId xmlns:a16="http://schemas.microsoft.com/office/drawing/2014/main" id="{AF44CD10-4026-DF5C-2CEB-079F5024F598}"/>
              </a:ext>
            </a:extLst>
          </p:cNvPr>
          <p:cNvSpPr>
            <a:spLocks noGrp="1"/>
          </p:cNvSpPr>
          <p:nvPr>
            <p:ph type="body" sz="quarter" idx="42" hasCustomPrompt="1"/>
          </p:nvPr>
        </p:nvSpPr>
        <p:spPr>
          <a:xfrm>
            <a:off x="12300850" y="5144127"/>
            <a:ext cx="3354909" cy="696334"/>
          </a:xfrm>
          <a:prstGeom prst="rect">
            <a:avLst/>
          </a:prstGeom>
          <a:noFill/>
          <a:effectLst/>
        </p:spPr>
        <p:txBody>
          <a:bodyPr anchor="t"/>
          <a:lstStyle>
            <a:lvl1pPr marL="342900" indent="-342900" algn="l">
              <a:lnSpc>
                <a:spcPct val="110000"/>
              </a:lnSpc>
              <a:buClr>
                <a:schemeClr val="tx2">
                  <a:lumMod val="10000"/>
                </a:schemeClr>
              </a:buClr>
              <a:buFont typeface="Arial" panose="020B0604020202020204" pitchFamily="34" charset="0"/>
              <a:buChar char="•"/>
              <a:defRPr sz="20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Opsomming</a:t>
            </a:r>
          </a:p>
          <a:p>
            <a:pPr lvl="0"/>
            <a:r>
              <a:rPr lang="nl-NL"/>
              <a:t>Opsomming</a:t>
            </a:r>
          </a:p>
        </p:txBody>
      </p:sp>
      <p:sp>
        <p:nvSpPr>
          <p:cNvPr id="210" name="Tijdelijke aanduiding voor tekst 11">
            <a:extLst>
              <a:ext uri="{FF2B5EF4-FFF2-40B4-BE49-F238E27FC236}">
                <a16:creationId xmlns:a16="http://schemas.microsoft.com/office/drawing/2014/main" id="{7153E5ED-CB80-EFE9-7270-E6A656C39474}"/>
              </a:ext>
            </a:extLst>
          </p:cNvPr>
          <p:cNvSpPr>
            <a:spLocks noGrp="1"/>
          </p:cNvSpPr>
          <p:nvPr>
            <p:ph type="body" sz="quarter" idx="43" hasCustomPrompt="1"/>
          </p:nvPr>
        </p:nvSpPr>
        <p:spPr>
          <a:xfrm>
            <a:off x="12300850" y="6174402"/>
            <a:ext cx="3354909" cy="696335"/>
          </a:xfrm>
          <a:prstGeom prst="rect">
            <a:avLst/>
          </a:prstGeom>
          <a:noFill/>
          <a:effectLst/>
        </p:spPr>
        <p:txBody>
          <a:bodyPr anchor="t"/>
          <a:lstStyle>
            <a:lvl1pPr marL="342900" indent="-342900" algn="l">
              <a:lnSpc>
                <a:spcPct val="110000"/>
              </a:lnSpc>
              <a:buClr>
                <a:schemeClr val="tx2">
                  <a:lumMod val="10000"/>
                </a:schemeClr>
              </a:buClr>
              <a:buFont typeface="Arial" panose="020B0604020202020204" pitchFamily="34" charset="0"/>
              <a:buChar char="•"/>
              <a:defRPr sz="20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Opsomming</a:t>
            </a:r>
          </a:p>
          <a:p>
            <a:pPr lvl="0"/>
            <a:r>
              <a:rPr lang="nl-NL"/>
              <a:t>Opsomming</a:t>
            </a:r>
          </a:p>
        </p:txBody>
      </p:sp>
      <p:sp>
        <p:nvSpPr>
          <p:cNvPr id="211" name="Tijdelijke aanduiding voor tekst 11">
            <a:extLst>
              <a:ext uri="{FF2B5EF4-FFF2-40B4-BE49-F238E27FC236}">
                <a16:creationId xmlns:a16="http://schemas.microsoft.com/office/drawing/2014/main" id="{F324D0CE-C466-690F-0ECB-320FE488CF60}"/>
              </a:ext>
            </a:extLst>
          </p:cNvPr>
          <p:cNvSpPr>
            <a:spLocks noGrp="1"/>
          </p:cNvSpPr>
          <p:nvPr>
            <p:ph type="body" sz="quarter" idx="44" hasCustomPrompt="1"/>
          </p:nvPr>
        </p:nvSpPr>
        <p:spPr>
          <a:xfrm>
            <a:off x="12300850" y="7205115"/>
            <a:ext cx="3354909" cy="696335"/>
          </a:xfrm>
          <a:prstGeom prst="rect">
            <a:avLst/>
          </a:prstGeom>
          <a:noFill/>
          <a:effectLst/>
        </p:spPr>
        <p:txBody>
          <a:bodyPr anchor="t"/>
          <a:lstStyle>
            <a:lvl1pPr marL="342900" indent="-342900" algn="l">
              <a:lnSpc>
                <a:spcPct val="110000"/>
              </a:lnSpc>
              <a:buClr>
                <a:schemeClr val="tx2">
                  <a:lumMod val="10000"/>
                </a:schemeClr>
              </a:buClr>
              <a:buFont typeface="Arial" panose="020B0604020202020204" pitchFamily="34" charset="0"/>
              <a:buChar char="•"/>
              <a:defRPr sz="20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Opsomming</a:t>
            </a:r>
          </a:p>
          <a:p>
            <a:pPr lvl="0"/>
            <a:r>
              <a:rPr lang="nl-NL"/>
              <a:t>Opsomming</a:t>
            </a:r>
          </a:p>
        </p:txBody>
      </p:sp>
      <p:sp>
        <p:nvSpPr>
          <p:cNvPr id="212" name="Tijdelijke aanduiding voor tekst 11">
            <a:extLst>
              <a:ext uri="{FF2B5EF4-FFF2-40B4-BE49-F238E27FC236}">
                <a16:creationId xmlns:a16="http://schemas.microsoft.com/office/drawing/2014/main" id="{DC712DBA-287C-BF65-B412-B23944D48863}"/>
              </a:ext>
            </a:extLst>
          </p:cNvPr>
          <p:cNvSpPr>
            <a:spLocks noGrp="1"/>
          </p:cNvSpPr>
          <p:nvPr>
            <p:ph type="body" sz="quarter" idx="45" hasCustomPrompt="1"/>
          </p:nvPr>
        </p:nvSpPr>
        <p:spPr>
          <a:xfrm>
            <a:off x="12300850" y="8235391"/>
            <a:ext cx="3354909" cy="696335"/>
          </a:xfrm>
          <a:prstGeom prst="rect">
            <a:avLst/>
          </a:prstGeom>
          <a:noFill/>
          <a:effectLst/>
        </p:spPr>
        <p:txBody>
          <a:bodyPr anchor="t"/>
          <a:lstStyle>
            <a:lvl1pPr marL="342900" indent="-342900" algn="l">
              <a:lnSpc>
                <a:spcPct val="110000"/>
              </a:lnSpc>
              <a:buClr>
                <a:schemeClr val="accent1">
                  <a:lumMod val="50000"/>
                </a:schemeClr>
              </a:buClr>
              <a:buFont typeface="Arial" panose="020B0604020202020204" pitchFamily="34" charset="0"/>
              <a:buChar char="•"/>
              <a:defRPr sz="20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Opsomming</a:t>
            </a:r>
          </a:p>
          <a:p>
            <a:pPr lvl="0"/>
            <a:r>
              <a:rPr lang="nl-NL"/>
              <a:t>Opsomming</a:t>
            </a:r>
          </a:p>
        </p:txBody>
      </p:sp>
      <p:sp>
        <p:nvSpPr>
          <p:cNvPr id="217" name="Afgeronde rechthoek">
            <a:extLst>
              <a:ext uri="{FF2B5EF4-FFF2-40B4-BE49-F238E27FC236}">
                <a16:creationId xmlns:a16="http://schemas.microsoft.com/office/drawing/2014/main" id="{0A1F9D06-DFAF-8CBC-DE65-06AB93F4B027}"/>
              </a:ext>
            </a:extLst>
          </p:cNvPr>
          <p:cNvSpPr/>
          <p:nvPr userDrawn="1"/>
        </p:nvSpPr>
        <p:spPr>
          <a:xfrm>
            <a:off x="9063574" y="9381744"/>
            <a:ext cx="3156143" cy="473068"/>
          </a:xfrm>
          <a:prstGeom prst="roundRect">
            <a:avLst>
              <a:gd name="adj" fmla="val 0"/>
            </a:avLst>
          </a:prstGeom>
          <a:solidFill>
            <a:schemeClr val="accent2">
              <a:alpha val="60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218" name="Tijdelijke aanduiding voor tekst 11">
            <a:extLst>
              <a:ext uri="{FF2B5EF4-FFF2-40B4-BE49-F238E27FC236}">
                <a16:creationId xmlns:a16="http://schemas.microsoft.com/office/drawing/2014/main" id="{AC26D31E-F601-4C90-D481-CD2C449FA81A}"/>
              </a:ext>
            </a:extLst>
          </p:cNvPr>
          <p:cNvSpPr>
            <a:spLocks noGrp="1"/>
          </p:cNvSpPr>
          <p:nvPr>
            <p:ph type="body" sz="quarter" idx="46" hasCustomPrompt="1"/>
          </p:nvPr>
        </p:nvSpPr>
        <p:spPr>
          <a:xfrm>
            <a:off x="9185234" y="9389387"/>
            <a:ext cx="2925583" cy="430089"/>
          </a:xfrm>
          <a:prstGeom prst="rect">
            <a:avLst/>
          </a:prstGeom>
          <a:noFill/>
          <a:effectLst/>
        </p:spPr>
        <p:txBody>
          <a:bodyPr/>
          <a:lstStyle>
            <a:lvl1pPr algn="ctr">
              <a:lnSpc>
                <a:spcPct val="120000"/>
              </a:lnSpc>
              <a:defRPr sz="2000" b="0" i="0">
                <a:solidFill>
                  <a:schemeClr val="bg1"/>
                </a:solidFill>
                <a:latin typeface="ABSOLUTSTD-BOOK" panose="02000503030000020003" pitchFamily="2" charset="0"/>
                <a:ea typeface="ABSOLUTSTD-BOOK" panose="02000503030000020003" pitchFamily="2" charset="0"/>
              </a:defRPr>
            </a:lvl1pPr>
          </a:lstStyle>
          <a:p>
            <a:pPr lvl="0"/>
            <a:r>
              <a:rPr lang="nl-NL"/>
              <a:t>Onderwerp</a:t>
            </a:r>
          </a:p>
        </p:txBody>
      </p:sp>
      <p:sp>
        <p:nvSpPr>
          <p:cNvPr id="219" name="Tijdelijke aanduiding voor tekst 11">
            <a:extLst>
              <a:ext uri="{FF2B5EF4-FFF2-40B4-BE49-F238E27FC236}">
                <a16:creationId xmlns:a16="http://schemas.microsoft.com/office/drawing/2014/main" id="{E3411389-511C-2154-B474-18AF4EC5B59E}"/>
              </a:ext>
            </a:extLst>
          </p:cNvPr>
          <p:cNvSpPr>
            <a:spLocks noGrp="1"/>
          </p:cNvSpPr>
          <p:nvPr>
            <p:ph type="body" sz="quarter" idx="47" hasCustomPrompt="1"/>
          </p:nvPr>
        </p:nvSpPr>
        <p:spPr>
          <a:xfrm>
            <a:off x="12300850" y="9259120"/>
            <a:ext cx="3354909" cy="696335"/>
          </a:xfrm>
          <a:prstGeom prst="rect">
            <a:avLst/>
          </a:prstGeom>
          <a:noFill/>
          <a:effectLst/>
        </p:spPr>
        <p:txBody>
          <a:bodyPr anchor="t"/>
          <a:lstStyle>
            <a:lvl1pPr marL="342900" indent="-342900" algn="l">
              <a:lnSpc>
                <a:spcPct val="110000"/>
              </a:lnSpc>
              <a:buClr>
                <a:schemeClr val="tx2">
                  <a:lumMod val="10000"/>
                </a:schemeClr>
              </a:buClr>
              <a:buFont typeface="Arial" panose="020B0604020202020204" pitchFamily="34" charset="0"/>
              <a:buChar char="•"/>
              <a:defRPr sz="20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Opsomming</a:t>
            </a:r>
          </a:p>
          <a:p>
            <a:pPr lvl="0"/>
            <a:r>
              <a:rPr lang="nl-NL"/>
              <a:t>Opsomming</a:t>
            </a:r>
          </a:p>
        </p:txBody>
      </p:sp>
      <p:sp>
        <p:nvSpPr>
          <p:cNvPr id="220" name="Afgeronde rechthoek">
            <a:extLst>
              <a:ext uri="{FF2B5EF4-FFF2-40B4-BE49-F238E27FC236}">
                <a16:creationId xmlns:a16="http://schemas.microsoft.com/office/drawing/2014/main" id="{3C7D630E-3A39-02EF-1FDF-55AD4485A45A}"/>
              </a:ext>
            </a:extLst>
          </p:cNvPr>
          <p:cNvSpPr/>
          <p:nvPr userDrawn="1"/>
        </p:nvSpPr>
        <p:spPr>
          <a:xfrm>
            <a:off x="9063574" y="10405987"/>
            <a:ext cx="3156143" cy="473068"/>
          </a:xfrm>
          <a:prstGeom prst="roundRect">
            <a:avLst>
              <a:gd name="adj" fmla="val 0"/>
            </a:avLst>
          </a:prstGeom>
          <a:solidFill>
            <a:schemeClr val="accent2">
              <a:alpha val="60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221" name="Tijdelijke aanduiding voor tekst 11">
            <a:extLst>
              <a:ext uri="{FF2B5EF4-FFF2-40B4-BE49-F238E27FC236}">
                <a16:creationId xmlns:a16="http://schemas.microsoft.com/office/drawing/2014/main" id="{F6CA94E5-AF8D-3F32-16EA-50210E26057A}"/>
              </a:ext>
            </a:extLst>
          </p:cNvPr>
          <p:cNvSpPr>
            <a:spLocks noGrp="1"/>
          </p:cNvSpPr>
          <p:nvPr>
            <p:ph type="body" sz="quarter" idx="48" hasCustomPrompt="1"/>
          </p:nvPr>
        </p:nvSpPr>
        <p:spPr>
          <a:xfrm>
            <a:off x="9185234" y="10413630"/>
            <a:ext cx="2925583" cy="430089"/>
          </a:xfrm>
          <a:prstGeom prst="rect">
            <a:avLst/>
          </a:prstGeom>
          <a:noFill/>
          <a:effectLst/>
        </p:spPr>
        <p:txBody>
          <a:bodyPr/>
          <a:lstStyle>
            <a:lvl1pPr algn="ctr">
              <a:lnSpc>
                <a:spcPct val="120000"/>
              </a:lnSpc>
              <a:defRPr sz="2000" b="0" i="0">
                <a:solidFill>
                  <a:schemeClr val="bg1"/>
                </a:solidFill>
                <a:latin typeface="ABSOLUTSTD-BOOK" panose="02000503030000020003" pitchFamily="2" charset="0"/>
                <a:ea typeface="ABSOLUTSTD-BOOK" panose="02000503030000020003" pitchFamily="2" charset="0"/>
              </a:defRPr>
            </a:lvl1pPr>
          </a:lstStyle>
          <a:p>
            <a:pPr lvl="0"/>
            <a:r>
              <a:rPr lang="nl-NL"/>
              <a:t>Onderwerp</a:t>
            </a:r>
          </a:p>
        </p:txBody>
      </p:sp>
      <p:sp>
        <p:nvSpPr>
          <p:cNvPr id="222" name="Tijdelijke aanduiding voor tekst 11">
            <a:extLst>
              <a:ext uri="{FF2B5EF4-FFF2-40B4-BE49-F238E27FC236}">
                <a16:creationId xmlns:a16="http://schemas.microsoft.com/office/drawing/2014/main" id="{71C2D7AF-23BB-B681-382A-545ACF211536}"/>
              </a:ext>
            </a:extLst>
          </p:cNvPr>
          <p:cNvSpPr>
            <a:spLocks noGrp="1"/>
          </p:cNvSpPr>
          <p:nvPr>
            <p:ph type="body" sz="quarter" idx="49" hasCustomPrompt="1"/>
          </p:nvPr>
        </p:nvSpPr>
        <p:spPr>
          <a:xfrm>
            <a:off x="12300850" y="10283364"/>
            <a:ext cx="3354909" cy="721947"/>
          </a:xfrm>
          <a:prstGeom prst="rect">
            <a:avLst/>
          </a:prstGeom>
          <a:noFill/>
          <a:effectLst/>
        </p:spPr>
        <p:txBody>
          <a:bodyPr anchor="t"/>
          <a:lstStyle>
            <a:lvl1pPr marL="342900" indent="-342900" algn="l">
              <a:lnSpc>
                <a:spcPct val="110000"/>
              </a:lnSpc>
              <a:buClr>
                <a:schemeClr val="tx2">
                  <a:lumMod val="10000"/>
                </a:schemeClr>
              </a:buClr>
              <a:buFont typeface="Arial" panose="020B0604020202020204" pitchFamily="34" charset="0"/>
              <a:buChar char="•"/>
              <a:defRPr sz="20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Opsomming</a:t>
            </a:r>
          </a:p>
          <a:p>
            <a:pPr lvl="0"/>
            <a:r>
              <a:rPr lang="nl-NL"/>
              <a:t>Opsomming</a:t>
            </a:r>
          </a:p>
        </p:txBody>
      </p:sp>
      <p:cxnSp>
        <p:nvCxnSpPr>
          <p:cNvPr id="223" name="Rechte verbindingslijn 222">
            <a:extLst>
              <a:ext uri="{FF2B5EF4-FFF2-40B4-BE49-F238E27FC236}">
                <a16:creationId xmlns:a16="http://schemas.microsoft.com/office/drawing/2014/main" id="{E3012331-05A3-363D-CF8A-E6C77CBDE564}"/>
              </a:ext>
            </a:extLst>
          </p:cNvPr>
          <p:cNvCxnSpPr>
            <a:cxnSpLocks/>
            <a:stCxn id="217" idx="1"/>
          </p:cNvCxnSpPr>
          <p:nvPr userDrawn="1"/>
        </p:nvCxnSpPr>
        <p:spPr>
          <a:xfrm flipH="1">
            <a:off x="8826206" y="9618278"/>
            <a:ext cx="237368" cy="4369"/>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24" name="Rechte verbindingslijn 223">
            <a:extLst>
              <a:ext uri="{FF2B5EF4-FFF2-40B4-BE49-F238E27FC236}">
                <a16:creationId xmlns:a16="http://schemas.microsoft.com/office/drawing/2014/main" id="{160B0F29-5537-0834-57D4-09F6F855050D}"/>
              </a:ext>
            </a:extLst>
          </p:cNvPr>
          <p:cNvCxnSpPr>
            <a:cxnSpLocks/>
          </p:cNvCxnSpPr>
          <p:nvPr userDrawn="1"/>
        </p:nvCxnSpPr>
        <p:spPr>
          <a:xfrm flipH="1">
            <a:off x="8826206" y="10649600"/>
            <a:ext cx="237368"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29" name="Rechte verbindingslijn 228">
            <a:extLst>
              <a:ext uri="{FF2B5EF4-FFF2-40B4-BE49-F238E27FC236}">
                <a16:creationId xmlns:a16="http://schemas.microsoft.com/office/drawing/2014/main" id="{3B9E9418-7033-5948-7F05-78D8D6E2BEED}"/>
              </a:ext>
            </a:extLst>
          </p:cNvPr>
          <p:cNvCxnSpPr>
            <a:cxnSpLocks/>
          </p:cNvCxnSpPr>
          <p:nvPr userDrawn="1"/>
        </p:nvCxnSpPr>
        <p:spPr>
          <a:xfrm flipV="1">
            <a:off x="16419302" y="3381432"/>
            <a:ext cx="0" cy="7286042"/>
          </a:xfrm>
          <a:prstGeom prst="line">
            <a:avLst/>
          </a:prstGeom>
          <a:ln w="381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30" name="Rechte verbindingslijn 229">
            <a:extLst>
              <a:ext uri="{FF2B5EF4-FFF2-40B4-BE49-F238E27FC236}">
                <a16:creationId xmlns:a16="http://schemas.microsoft.com/office/drawing/2014/main" id="{8C9440CB-CBBD-7B4F-7C29-9FEFD02187C6}"/>
              </a:ext>
            </a:extLst>
          </p:cNvPr>
          <p:cNvCxnSpPr>
            <a:cxnSpLocks/>
            <a:stCxn id="231" idx="1"/>
          </p:cNvCxnSpPr>
          <p:nvPr userDrawn="1"/>
        </p:nvCxnSpPr>
        <p:spPr>
          <a:xfrm flipH="1">
            <a:off x="16435439" y="5512660"/>
            <a:ext cx="237179" cy="0"/>
          </a:xfrm>
          <a:prstGeom prst="line">
            <a:avLst/>
          </a:prstGeom>
          <a:ln w="38100">
            <a:solidFill>
              <a:schemeClr val="accent1"/>
            </a:solidFill>
          </a:ln>
        </p:spPr>
        <p:style>
          <a:lnRef idx="2">
            <a:schemeClr val="accent1"/>
          </a:lnRef>
          <a:fillRef idx="0">
            <a:schemeClr val="accent1"/>
          </a:fillRef>
          <a:effectRef idx="1">
            <a:schemeClr val="accent1"/>
          </a:effectRef>
          <a:fontRef idx="minor">
            <a:schemeClr val="tx1"/>
          </a:fontRef>
        </p:style>
      </p:cxnSp>
      <p:sp>
        <p:nvSpPr>
          <p:cNvPr id="231" name="Afgeronde rechthoek">
            <a:extLst>
              <a:ext uri="{FF2B5EF4-FFF2-40B4-BE49-F238E27FC236}">
                <a16:creationId xmlns:a16="http://schemas.microsoft.com/office/drawing/2014/main" id="{6F0B1BF8-69F4-FDB4-CD61-449D66693B2F}"/>
              </a:ext>
            </a:extLst>
          </p:cNvPr>
          <p:cNvSpPr/>
          <p:nvPr userDrawn="1"/>
        </p:nvSpPr>
        <p:spPr>
          <a:xfrm>
            <a:off x="16672618" y="5276126"/>
            <a:ext cx="3156143" cy="473068"/>
          </a:xfrm>
          <a:prstGeom prst="roundRect">
            <a:avLst>
              <a:gd name="adj" fmla="val 0"/>
            </a:avLst>
          </a:prstGeom>
          <a:solidFill>
            <a:schemeClr val="accent1">
              <a:alpha val="60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cxnSp>
        <p:nvCxnSpPr>
          <p:cNvPr id="232" name="Rechte verbindingslijn 231">
            <a:extLst>
              <a:ext uri="{FF2B5EF4-FFF2-40B4-BE49-F238E27FC236}">
                <a16:creationId xmlns:a16="http://schemas.microsoft.com/office/drawing/2014/main" id="{F83FC9CE-E013-2D40-BAAD-32B3F0351BD5}"/>
              </a:ext>
            </a:extLst>
          </p:cNvPr>
          <p:cNvCxnSpPr>
            <a:cxnSpLocks/>
            <a:stCxn id="233" idx="1"/>
          </p:cNvCxnSpPr>
          <p:nvPr userDrawn="1"/>
        </p:nvCxnSpPr>
        <p:spPr>
          <a:xfrm flipH="1">
            <a:off x="16435439" y="6547091"/>
            <a:ext cx="237179" cy="0"/>
          </a:xfrm>
          <a:prstGeom prst="line">
            <a:avLst/>
          </a:prstGeom>
          <a:ln w="38100">
            <a:solidFill>
              <a:schemeClr val="accent1"/>
            </a:solidFill>
          </a:ln>
        </p:spPr>
        <p:style>
          <a:lnRef idx="2">
            <a:schemeClr val="accent1"/>
          </a:lnRef>
          <a:fillRef idx="0">
            <a:schemeClr val="accent1"/>
          </a:fillRef>
          <a:effectRef idx="1">
            <a:schemeClr val="accent1"/>
          </a:effectRef>
          <a:fontRef idx="minor">
            <a:schemeClr val="tx1"/>
          </a:fontRef>
        </p:style>
      </p:cxnSp>
      <p:sp>
        <p:nvSpPr>
          <p:cNvPr id="233" name="Afgeronde rechthoek">
            <a:extLst>
              <a:ext uri="{FF2B5EF4-FFF2-40B4-BE49-F238E27FC236}">
                <a16:creationId xmlns:a16="http://schemas.microsoft.com/office/drawing/2014/main" id="{D7A6FE84-08CA-951A-4188-845E4AF731CF}"/>
              </a:ext>
            </a:extLst>
          </p:cNvPr>
          <p:cNvSpPr/>
          <p:nvPr userDrawn="1"/>
        </p:nvSpPr>
        <p:spPr>
          <a:xfrm>
            <a:off x="16672618" y="6310557"/>
            <a:ext cx="3156143" cy="473068"/>
          </a:xfrm>
          <a:prstGeom prst="roundRect">
            <a:avLst>
              <a:gd name="adj" fmla="val 0"/>
            </a:avLst>
          </a:prstGeom>
          <a:solidFill>
            <a:schemeClr val="accent1">
              <a:alpha val="60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cxnSp>
        <p:nvCxnSpPr>
          <p:cNvPr id="234" name="Rechte verbindingslijn 233">
            <a:extLst>
              <a:ext uri="{FF2B5EF4-FFF2-40B4-BE49-F238E27FC236}">
                <a16:creationId xmlns:a16="http://schemas.microsoft.com/office/drawing/2014/main" id="{960E8002-898A-997E-AABC-74BC2736F44B}"/>
              </a:ext>
            </a:extLst>
          </p:cNvPr>
          <p:cNvCxnSpPr>
            <a:cxnSpLocks/>
            <a:stCxn id="235" idx="1"/>
          </p:cNvCxnSpPr>
          <p:nvPr userDrawn="1"/>
        </p:nvCxnSpPr>
        <p:spPr>
          <a:xfrm flipH="1">
            <a:off x="16435439" y="7570820"/>
            <a:ext cx="237179" cy="0"/>
          </a:xfrm>
          <a:prstGeom prst="line">
            <a:avLst/>
          </a:prstGeom>
          <a:ln w="38100">
            <a:solidFill>
              <a:schemeClr val="accent1"/>
            </a:solidFill>
          </a:ln>
        </p:spPr>
        <p:style>
          <a:lnRef idx="2">
            <a:schemeClr val="accent1"/>
          </a:lnRef>
          <a:fillRef idx="0">
            <a:schemeClr val="accent1"/>
          </a:fillRef>
          <a:effectRef idx="1">
            <a:schemeClr val="accent1"/>
          </a:effectRef>
          <a:fontRef idx="minor">
            <a:schemeClr val="tx1"/>
          </a:fontRef>
        </p:style>
      </p:cxnSp>
      <p:sp>
        <p:nvSpPr>
          <p:cNvPr id="235" name="Afgeronde rechthoek">
            <a:extLst>
              <a:ext uri="{FF2B5EF4-FFF2-40B4-BE49-F238E27FC236}">
                <a16:creationId xmlns:a16="http://schemas.microsoft.com/office/drawing/2014/main" id="{C82D3CD6-AC4A-F9E4-CCE1-C4BD453ADB73}"/>
              </a:ext>
            </a:extLst>
          </p:cNvPr>
          <p:cNvSpPr/>
          <p:nvPr userDrawn="1"/>
        </p:nvSpPr>
        <p:spPr>
          <a:xfrm>
            <a:off x="16672618" y="7334286"/>
            <a:ext cx="3156143" cy="473068"/>
          </a:xfrm>
          <a:prstGeom prst="roundRect">
            <a:avLst>
              <a:gd name="adj" fmla="val 0"/>
            </a:avLst>
          </a:prstGeom>
          <a:solidFill>
            <a:schemeClr val="accent1">
              <a:alpha val="60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cxnSp>
        <p:nvCxnSpPr>
          <p:cNvPr id="236" name="Rechte verbindingslijn 235">
            <a:extLst>
              <a:ext uri="{FF2B5EF4-FFF2-40B4-BE49-F238E27FC236}">
                <a16:creationId xmlns:a16="http://schemas.microsoft.com/office/drawing/2014/main" id="{142B9576-BC7C-9BB1-AD21-06954F05866B}"/>
              </a:ext>
            </a:extLst>
          </p:cNvPr>
          <p:cNvCxnSpPr>
            <a:cxnSpLocks/>
            <a:stCxn id="237" idx="1"/>
          </p:cNvCxnSpPr>
          <p:nvPr userDrawn="1"/>
        </p:nvCxnSpPr>
        <p:spPr>
          <a:xfrm flipH="1">
            <a:off x="16435439" y="8594549"/>
            <a:ext cx="237179" cy="0"/>
          </a:xfrm>
          <a:prstGeom prst="line">
            <a:avLst/>
          </a:prstGeom>
          <a:ln w="38100">
            <a:solidFill>
              <a:schemeClr val="accent1"/>
            </a:solidFill>
          </a:ln>
        </p:spPr>
        <p:style>
          <a:lnRef idx="2">
            <a:schemeClr val="accent1"/>
          </a:lnRef>
          <a:fillRef idx="0">
            <a:schemeClr val="accent1"/>
          </a:fillRef>
          <a:effectRef idx="1">
            <a:schemeClr val="accent1"/>
          </a:effectRef>
          <a:fontRef idx="minor">
            <a:schemeClr val="tx1"/>
          </a:fontRef>
        </p:style>
      </p:cxnSp>
      <p:sp>
        <p:nvSpPr>
          <p:cNvPr id="237" name="Afgeronde rechthoek">
            <a:extLst>
              <a:ext uri="{FF2B5EF4-FFF2-40B4-BE49-F238E27FC236}">
                <a16:creationId xmlns:a16="http://schemas.microsoft.com/office/drawing/2014/main" id="{224B3240-10FC-D8E9-9585-AC07D74FEC0A}"/>
              </a:ext>
            </a:extLst>
          </p:cNvPr>
          <p:cNvSpPr/>
          <p:nvPr userDrawn="1"/>
        </p:nvSpPr>
        <p:spPr>
          <a:xfrm>
            <a:off x="16672618" y="8358015"/>
            <a:ext cx="3156143" cy="473068"/>
          </a:xfrm>
          <a:prstGeom prst="roundRect">
            <a:avLst>
              <a:gd name="adj" fmla="val 0"/>
            </a:avLst>
          </a:prstGeom>
          <a:solidFill>
            <a:schemeClr val="accent1">
              <a:alpha val="60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238" name="Tijdelijke aanduiding voor tekst 11">
            <a:extLst>
              <a:ext uri="{FF2B5EF4-FFF2-40B4-BE49-F238E27FC236}">
                <a16:creationId xmlns:a16="http://schemas.microsoft.com/office/drawing/2014/main" id="{D7AC6B5B-B2C6-6D3A-4A5C-E2EC2D81729D}"/>
              </a:ext>
            </a:extLst>
          </p:cNvPr>
          <p:cNvSpPr>
            <a:spLocks noGrp="1"/>
          </p:cNvSpPr>
          <p:nvPr>
            <p:ph type="body" sz="quarter" idx="50" hasCustomPrompt="1"/>
          </p:nvPr>
        </p:nvSpPr>
        <p:spPr>
          <a:xfrm>
            <a:off x="16798649" y="5282218"/>
            <a:ext cx="2925583" cy="430089"/>
          </a:xfrm>
          <a:prstGeom prst="rect">
            <a:avLst/>
          </a:prstGeom>
          <a:noFill/>
          <a:effectLst/>
        </p:spPr>
        <p:txBody>
          <a:bodyPr/>
          <a:lstStyle>
            <a:lvl1pPr algn="ctr">
              <a:lnSpc>
                <a:spcPct val="120000"/>
              </a:lnSpc>
              <a:defRPr sz="2000" b="0" i="0">
                <a:solidFill>
                  <a:schemeClr val="bg1"/>
                </a:solidFill>
                <a:latin typeface="ABSOLUTSTD-BOOK" panose="02000503030000020003" pitchFamily="2" charset="0"/>
                <a:ea typeface="ABSOLUTSTD-BOOK" panose="02000503030000020003" pitchFamily="2" charset="0"/>
              </a:defRPr>
            </a:lvl1pPr>
          </a:lstStyle>
          <a:p>
            <a:pPr lvl="0"/>
            <a:r>
              <a:rPr lang="nl-NL"/>
              <a:t>Onderwerp</a:t>
            </a:r>
          </a:p>
        </p:txBody>
      </p:sp>
      <p:sp>
        <p:nvSpPr>
          <p:cNvPr id="239" name="Tijdelijke aanduiding voor tekst 11">
            <a:extLst>
              <a:ext uri="{FF2B5EF4-FFF2-40B4-BE49-F238E27FC236}">
                <a16:creationId xmlns:a16="http://schemas.microsoft.com/office/drawing/2014/main" id="{21F93DED-860D-5EB9-9FFD-5A6D5073E68F}"/>
              </a:ext>
            </a:extLst>
          </p:cNvPr>
          <p:cNvSpPr>
            <a:spLocks noGrp="1"/>
          </p:cNvSpPr>
          <p:nvPr>
            <p:ph type="body" sz="quarter" idx="51" hasCustomPrompt="1"/>
          </p:nvPr>
        </p:nvSpPr>
        <p:spPr>
          <a:xfrm>
            <a:off x="16798649" y="6321963"/>
            <a:ext cx="2925583" cy="430089"/>
          </a:xfrm>
          <a:prstGeom prst="rect">
            <a:avLst/>
          </a:prstGeom>
          <a:noFill/>
          <a:effectLst/>
        </p:spPr>
        <p:txBody>
          <a:bodyPr/>
          <a:lstStyle>
            <a:lvl1pPr algn="ctr">
              <a:lnSpc>
                <a:spcPct val="120000"/>
              </a:lnSpc>
              <a:defRPr sz="2000" b="0" i="0">
                <a:solidFill>
                  <a:schemeClr val="bg1"/>
                </a:solidFill>
                <a:latin typeface="ABSOLUTSTD-BOOK" panose="02000503030000020003" pitchFamily="2" charset="0"/>
                <a:ea typeface="ABSOLUTSTD-BOOK" panose="02000503030000020003" pitchFamily="2" charset="0"/>
              </a:defRPr>
            </a:lvl1pPr>
          </a:lstStyle>
          <a:p>
            <a:pPr lvl="0"/>
            <a:r>
              <a:rPr lang="nl-NL"/>
              <a:t>Onderwerp</a:t>
            </a:r>
          </a:p>
        </p:txBody>
      </p:sp>
      <p:sp>
        <p:nvSpPr>
          <p:cNvPr id="240" name="Tijdelijke aanduiding voor tekst 11">
            <a:extLst>
              <a:ext uri="{FF2B5EF4-FFF2-40B4-BE49-F238E27FC236}">
                <a16:creationId xmlns:a16="http://schemas.microsoft.com/office/drawing/2014/main" id="{13009E4F-81A1-40BB-5AD3-92FDD29C97DD}"/>
              </a:ext>
            </a:extLst>
          </p:cNvPr>
          <p:cNvSpPr>
            <a:spLocks noGrp="1"/>
          </p:cNvSpPr>
          <p:nvPr>
            <p:ph type="body" sz="quarter" idx="52" hasCustomPrompt="1"/>
          </p:nvPr>
        </p:nvSpPr>
        <p:spPr>
          <a:xfrm>
            <a:off x="16798648" y="7345692"/>
            <a:ext cx="2925583" cy="430089"/>
          </a:xfrm>
          <a:prstGeom prst="rect">
            <a:avLst/>
          </a:prstGeom>
          <a:noFill/>
          <a:effectLst/>
        </p:spPr>
        <p:txBody>
          <a:bodyPr/>
          <a:lstStyle>
            <a:lvl1pPr algn="ctr">
              <a:lnSpc>
                <a:spcPct val="120000"/>
              </a:lnSpc>
              <a:defRPr sz="2000" b="0" i="0">
                <a:solidFill>
                  <a:schemeClr val="bg1"/>
                </a:solidFill>
                <a:latin typeface="ABSOLUTSTD-BOOK" panose="02000503030000020003" pitchFamily="2" charset="0"/>
                <a:ea typeface="ABSOLUTSTD-BOOK" panose="02000503030000020003" pitchFamily="2" charset="0"/>
              </a:defRPr>
            </a:lvl1pPr>
          </a:lstStyle>
          <a:p>
            <a:pPr lvl="0"/>
            <a:r>
              <a:rPr lang="nl-NL"/>
              <a:t>Onderwerp</a:t>
            </a:r>
          </a:p>
        </p:txBody>
      </p:sp>
      <p:sp>
        <p:nvSpPr>
          <p:cNvPr id="241" name="Tijdelijke aanduiding voor tekst 11">
            <a:extLst>
              <a:ext uri="{FF2B5EF4-FFF2-40B4-BE49-F238E27FC236}">
                <a16:creationId xmlns:a16="http://schemas.microsoft.com/office/drawing/2014/main" id="{4E81A775-24DC-03C8-F948-46FBD5F26931}"/>
              </a:ext>
            </a:extLst>
          </p:cNvPr>
          <p:cNvSpPr>
            <a:spLocks noGrp="1"/>
          </p:cNvSpPr>
          <p:nvPr>
            <p:ph type="body" sz="quarter" idx="53" hasCustomPrompt="1"/>
          </p:nvPr>
        </p:nvSpPr>
        <p:spPr>
          <a:xfrm>
            <a:off x="16794278" y="8365658"/>
            <a:ext cx="2925583" cy="430089"/>
          </a:xfrm>
          <a:prstGeom prst="rect">
            <a:avLst/>
          </a:prstGeom>
          <a:noFill/>
          <a:effectLst/>
        </p:spPr>
        <p:txBody>
          <a:bodyPr/>
          <a:lstStyle>
            <a:lvl1pPr algn="ctr">
              <a:lnSpc>
                <a:spcPct val="120000"/>
              </a:lnSpc>
              <a:defRPr sz="2000" b="0" i="0">
                <a:solidFill>
                  <a:schemeClr val="bg1"/>
                </a:solidFill>
                <a:latin typeface="ABSOLUTSTD-BOOK" panose="02000503030000020003" pitchFamily="2" charset="0"/>
                <a:ea typeface="ABSOLUTSTD-BOOK" panose="02000503030000020003" pitchFamily="2" charset="0"/>
              </a:defRPr>
            </a:lvl1pPr>
          </a:lstStyle>
          <a:p>
            <a:pPr lvl="0"/>
            <a:r>
              <a:rPr lang="nl-NL"/>
              <a:t>Onderwerp</a:t>
            </a:r>
          </a:p>
        </p:txBody>
      </p:sp>
      <p:sp>
        <p:nvSpPr>
          <p:cNvPr id="242" name="Tijdelijke aanduiding voor tekst 11">
            <a:extLst>
              <a:ext uri="{FF2B5EF4-FFF2-40B4-BE49-F238E27FC236}">
                <a16:creationId xmlns:a16="http://schemas.microsoft.com/office/drawing/2014/main" id="{AA31B306-D973-9B61-9728-E0AEC8EFB4EF}"/>
              </a:ext>
            </a:extLst>
          </p:cNvPr>
          <p:cNvSpPr>
            <a:spLocks noGrp="1"/>
          </p:cNvSpPr>
          <p:nvPr>
            <p:ph type="body" sz="quarter" idx="54" hasCustomPrompt="1"/>
          </p:nvPr>
        </p:nvSpPr>
        <p:spPr>
          <a:xfrm>
            <a:off x="19909894" y="5144127"/>
            <a:ext cx="3354909" cy="696334"/>
          </a:xfrm>
          <a:prstGeom prst="rect">
            <a:avLst/>
          </a:prstGeom>
          <a:noFill/>
          <a:effectLst/>
        </p:spPr>
        <p:txBody>
          <a:bodyPr anchor="t"/>
          <a:lstStyle>
            <a:lvl1pPr marL="342900" indent="-342900" algn="l">
              <a:lnSpc>
                <a:spcPct val="110000"/>
              </a:lnSpc>
              <a:buClr>
                <a:schemeClr val="tx2">
                  <a:lumMod val="10000"/>
                </a:schemeClr>
              </a:buClr>
              <a:buFont typeface="Arial" panose="020B0604020202020204" pitchFamily="34" charset="0"/>
              <a:buChar char="•"/>
              <a:defRPr sz="20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Opsomming</a:t>
            </a:r>
          </a:p>
          <a:p>
            <a:pPr lvl="0"/>
            <a:r>
              <a:rPr lang="nl-NL"/>
              <a:t>Opsomming</a:t>
            </a:r>
          </a:p>
        </p:txBody>
      </p:sp>
      <p:sp>
        <p:nvSpPr>
          <p:cNvPr id="243" name="Tijdelijke aanduiding voor tekst 11">
            <a:extLst>
              <a:ext uri="{FF2B5EF4-FFF2-40B4-BE49-F238E27FC236}">
                <a16:creationId xmlns:a16="http://schemas.microsoft.com/office/drawing/2014/main" id="{411AD8E8-1131-7643-AAA1-D8B337C714B3}"/>
              </a:ext>
            </a:extLst>
          </p:cNvPr>
          <p:cNvSpPr>
            <a:spLocks noGrp="1"/>
          </p:cNvSpPr>
          <p:nvPr>
            <p:ph type="body" sz="quarter" idx="55" hasCustomPrompt="1"/>
          </p:nvPr>
        </p:nvSpPr>
        <p:spPr>
          <a:xfrm>
            <a:off x="19909894" y="6174403"/>
            <a:ext cx="3354909" cy="696334"/>
          </a:xfrm>
          <a:prstGeom prst="rect">
            <a:avLst/>
          </a:prstGeom>
          <a:noFill/>
          <a:effectLst/>
        </p:spPr>
        <p:txBody>
          <a:bodyPr anchor="t"/>
          <a:lstStyle>
            <a:lvl1pPr marL="342900" indent="-342900" algn="l">
              <a:lnSpc>
                <a:spcPct val="110000"/>
              </a:lnSpc>
              <a:buClr>
                <a:schemeClr val="tx2">
                  <a:lumMod val="10000"/>
                </a:schemeClr>
              </a:buClr>
              <a:buFont typeface="Arial" panose="020B0604020202020204" pitchFamily="34" charset="0"/>
              <a:buChar char="•"/>
              <a:defRPr sz="20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Opsomming</a:t>
            </a:r>
          </a:p>
          <a:p>
            <a:pPr lvl="0"/>
            <a:r>
              <a:rPr lang="nl-NL"/>
              <a:t>Opsomming</a:t>
            </a:r>
          </a:p>
        </p:txBody>
      </p:sp>
      <p:sp>
        <p:nvSpPr>
          <p:cNvPr id="244" name="Tijdelijke aanduiding voor tekst 11">
            <a:extLst>
              <a:ext uri="{FF2B5EF4-FFF2-40B4-BE49-F238E27FC236}">
                <a16:creationId xmlns:a16="http://schemas.microsoft.com/office/drawing/2014/main" id="{D81BD43B-5AF6-A82D-9C9C-04731A2E72AC}"/>
              </a:ext>
            </a:extLst>
          </p:cNvPr>
          <p:cNvSpPr>
            <a:spLocks noGrp="1"/>
          </p:cNvSpPr>
          <p:nvPr>
            <p:ph type="body" sz="quarter" idx="56" hasCustomPrompt="1"/>
          </p:nvPr>
        </p:nvSpPr>
        <p:spPr>
          <a:xfrm>
            <a:off x="19909894" y="7205116"/>
            <a:ext cx="3354909" cy="696334"/>
          </a:xfrm>
          <a:prstGeom prst="rect">
            <a:avLst/>
          </a:prstGeom>
          <a:noFill/>
          <a:effectLst/>
        </p:spPr>
        <p:txBody>
          <a:bodyPr anchor="t"/>
          <a:lstStyle>
            <a:lvl1pPr marL="342900" indent="-342900" algn="l">
              <a:lnSpc>
                <a:spcPct val="110000"/>
              </a:lnSpc>
              <a:buClr>
                <a:schemeClr val="tx2">
                  <a:lumMod val="10000"/>
                </a:schemeClr>
              </a:buClr>
              <a:buFont typeface="Arial" panose="020B0604020202020204" pitchFamily="34" charset="0"/>
              <a:buChar char="•"/>
              <a:defRPr sz="20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Opsomming</a:t>
            </a:r>
          </a:p>
          <a:p>
            <a:pPr lvl="0"/>
            <a:r>
              <a:rPr lang="nl-NL"/>
              <a:t>Opsomming</a:t>
            </a:r>
          </a:p>
        </p:txBody>
      </p:sp>
      <p:sp>
        <p:nvSpPr>
          <p:cNvPr id="245" name="Tijdelijke aanduiding voor tekst 11">
            <a:extLst>
              <a:ext uri="{FF2B5EF4-FFF2-40B4-BE49-F238E27FC236}">
                <a16:creationId xmlns:a16="http://schemas.microsoft.com/office/drawing/2014/main" id="{B2043BA9-28F2-308E-16E3-96774862412C}"/>
              </a:ext>
            </a:extLst>
          </p:cNvPr>
          <p:cNvSpPr>
            <a:spLocks noGrp="1"/>
          </p:cNvSpPr>
          <p:nvPr>
            <p:ph type="body" sz="quarter" idx="57" hasCustomPrompt="1"/>
          </p:nvPr>
        </p:nvSpPr>
        <p:spPr>
          <a:xfrm>
            <a:off x="19909894" y="8235391"/>
            <a:ext cx="3354909" cy="696335"/>
          </a:xfrm>
          <a:prstGeom prst="rect">
            <a:avLst/>
          </a:prstGeom>
          <a:noFill/>
          <a:effectLst/>
        </p:spPr>
        <p:txBody>
          <a:bodyPr anchor="t"/>
          <a:lstStyle>
            <a:lvl1pPr marL="342900" indent="-342900" algn="l">
              <a:lnSpc>
                <a:spcPct val="110000"/>
              </a:lnSpc>
              <a:buClr>
                <a:schemeClr val="tx2">
                  <a:lumMod val="10000"/>
                </a:schemeClr>
              </a:buClr>
              <a:buFont typeface="Arial" panose="020B0604020202020204" pitchFamily="34" charset="0"/>
              <a:buChar char="•"/>
              <a:defRPr sz="20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Opsomming</a:t>
            </a:r>
          </a:p>
          <a:p>
            <a:pPr lvl="0"/>
            <a:r>
              <a:rPr lang="nl-NL"/>
              <a:t>Opsomming</a:t>
            </a:r>
          </a:p>
        </p:txBody>
      </p:sp>
      <p:sp>
        <p:nvSpPr>
          <p:cNvPr id="246" name="Afgeronde rechthoek">
            <a:extLst>
              <a:ext uri="{FF2B5EF4-FFF2-40B4-BE49-F238E27FC236}">
                <a16:creationId xmlns:a16="http://schemas.microsoft.com/office/drawing/2014/main" id="{0CC3B819-E430-B471-1564-ED8170DC4A7B}"/>
              </a:ext>
            </a:extLst>
          </p:cNvPr>
          <p:cNvSpPr/>
          <p:nvPr userDrawn="1"/>
        </p:nvSpPr>
        <p:spPr>
          <a:xfrm>
            <a:off x="16672618" y="9381744"/>
            <a:ext cx="3156143" cy="473068"/>
          </a:xfrm>
          <a:prstGeom prst="roundRect">
            <a:avLst>
              <a:gd name="adj" fmla="val 0"/>
            </a:avLst>
          </a:prstGeom>
          <a:solidFill>
            <a:schemeClr val="accent1">
              <a:alpha val="60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247" name="Tijdelijke aanduiding voor tekst 11">
            <a:extLst>
              <a:ext uri="{FF2B5EF4-FFF2-40B4-BE49-F238E27FC236}">
                <a16:creationId xmlns:a16="http://schemas.microsoft.com/office/drawing/2014/main" id="{219BC3D7-05B0-A3A7-CBD4-165229E9D1D8}"/>
              </a:ext>
            </a:extLst>
          </p:cNvPr>
          <p:cNvSpPr>
            <a:spLocks noGrp="1"/>
          </p:cNvSpPr>
          <p:nvPr>
            <p:ph type="body" sz="quarter" idx="58" hasCustomPrompt="1"/>
          </p:nvPr>
        </p:nvSpPr>
        <p:spPr>
          <a:xfrm>
            <a:off x="16794278" y="9389387"/>
            <a:ext cx="2925583" cy="430089"/>
          </a:xfrm>
          <a:prstGeom prst="rect">
            <a:avLst/>
          </a:prstGeom>
          <a:noFill/>
          <a:effectLst/>
        </p:spPr>
        <p:txBody>
          <a:bodyPr/>
          <a:lstStyle>
            <a:lvl1pPr algn="ctr">
              <a:lnSpc>
                <a:spcPct val="120000"/>
              </a:lnSpc>
              <a:defRPr sz="2000" b="0" i="0">
                <a:solidFill>
                  <a:schemeClr val="bg1"/>
                </a:solidFill>
                <a:latin typeface="ABSOLUTSTD-BOOK" panose="02000503030000020003" pitchFamily="2" charset="0"/>
                <a:ea typeface="ABSOLUTSTD-BOOK" panose="02000503030000020003" pitchFamily="2" charset="0"/>
              </a:defRPr>
            </a:lvl1pPr>
          </a:lstStyle>
          <a:p>
            <a:pPr lvl="0"/>
            <a:r>
              <a:rPr lang="nl-NL"/>
              <a:t>Onderwerp</a:t>
            </a:r>
          </a:p>
        </p:txBody>
      </p:sp>
      <p:sp>
        <p:nvSpPr>
          <p:cNvPr id="248" name="Tijdelijke aanduiding voor tekst 11">
            <a:extLst>
              <a:ext uri="{FF2B5EF4-FFF2-40B4-BE49-F238E27FC236}">
                <a16:creationId xmlns:a16="http://schemas.microsoft.com/office/drawing/2014/main" id="{23067CE7-C7D4-DFA4-19D3-ACFC331F77F3}"/>
              </a:ext>
            </a:extLst>
          </p:cNvPr>
          <p:cNvSpPr>
            <a:spLocks noGrp="1"/>
          </p:cNvSpPr>
          <p:nvPr>
            <p:ph type="body" sz="quarter" idx="59" hasCustomPrompt="1"/>
          </p:nvPr>
        </p:nvSpPr>
        <p:spPr>
          <a:xfrm>
            <a:off x="19909894" y="9259120"/>
            <a:ext cx="3354909" cy="696335"/>
          </a:xfrm>
          <a:prstGeom prst="rect">
            <a:avLst/>
          </a:prstGeom>
          <a:noFill/>
          <a:effectLst/>
        </p:spPr>
        <p:txBody>
          <a:bodyPr anchor="t"/>
          <a:lstStyle>
            <a:lvl1pPr marL="342900" indent="-342900" algn="l">
              <a:lnSpc>
                <a:spcPct val="110000"/>
              </a:lnSpc>
              <a:buClr>
                <a:schemeClr val="tx2">
                  <a:lumMod val="10000"/>
                </a:schemeClr>
              </a:buClr>
              <a:buFont typeface="Arial" panose="020B0604020202020204" pitchFamily="34" charset="0"/>
              <a:buChar char="•"/>
              <a:defRPr sz="20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Opsomming</a:t>
            </a:r>
          </a:p>
          <a:p>
            <a:pPr lvl="0"/>
            <a:r>
              <a:rPr lang="nl-NL"/>
              <a:t>Opsomming</a:t>
            </a:r>
          </a:p>
        </p:txBody>
      </p:sp>
      <p:sp>
        <p:nvSpPr>
          <p:cNvPr id="249" name="Afgeronde rechthoek">
            <a:extLst>
              <a:ext uri="{FF2B5EF4-FFF2-40B4-BE49-F238E27FC236}">
                <a16:creationId xmlns:a16="http://schemas.microsoft.com/office/drawing/2014/main" id="{CC13F027-C169-E5E8-957B-6415EE3E0F53}"/>
              </a:ext>
            </a:extLst>
          </p:cNvPr>
          <p:cNvSpPr/>
          <p:nvPr userDrawn="1"/>
        </p:nvSpPr>
        <p:spPr>
          <a:xfrm>
            <a:off x="16672618" y="10405987"/>
            <a:ext cx="3156143" cy="473068"/>
          </a:xfrm>
          <a:prstGeom prst="roundRect">
            <a:avLst>
              <a:gd name="adj" fmla="val 0"/>
            </a:avLst>
          </a:prstGeom>
          <a:solidFill>
            <a:schemeClr val="accent1">
              <a:alpha val="60000"/>
            </a:schemeClr>
          </a:solidFill>
          <a:ln w="12700">
            <a:miter lim="400000"/>
          </a:ln>
        </p:spPr>
        <p:txBody>
          <a:bodyPr lIns="50800" tIns="50800" rIns="50800" bIns="50800" anchor="ctr"/>
          <a:lstStyle/>
          <a:p>
            <a:pPr defTabSz="825500">
              <a:lnSpc>
                <a:spcPct val="100000"/>
              </a:lnSpc>
              <a:defRPr sz="3200">
                <a:latin typeface="Helvetica Neue Medium"/>
                <a:ea typeface="Helvetica Neue Medium"/>
                <a:cs typeface="Helvetica Neue Medium"/>
                <a:sym typeface="Helvetica Neue Medium"/>
              </a:defRPr>
            </a:pPr>
            <a:endParaRPr dirty="0">
              <a:latin typeface="Absolut Standard" panose="02000503030000020003" charset="0"/>
            </a:endParaRPr>
          </a:p>
        </p:txBody>
      </p:sp>
      <p:sp>
        <p:nvSpPr>
          <p:cNvPr id="250" name="Tijdelijke aanduiding voor tekst 11">
            <a:extLst>
              <a:ext uri="{FF2B5EF4-FFF2-40B4-BE49-F238E27FC236}">
                <a16:creationId xmlns:a16="http://schemas.microsoft.com/office/drawing/2014/main" id="{9ADCB62C-6A1F-68F5-0D15-33B0C2B0B887}"/>
              </a:ext>
            </a:extLst>
          </p:cNvPr>
          <p:cNvSpPr>
            <a:spLocks noGrp="1"/>
          </p:cNvSpPr>
          <p:nvPr>
            <p:ph type="body" sz="quarter" idx="60" hasCustomPrompt="1"/>
          </p:nvPr>
        </p:nvSpPr>
        <p:spPr>
          <a:xfrm>
            <a:off x="16794278" y="10413630"/>
            <a:ext cx="2925583" cy="430089"/>
          </a:xfrm>
          <a:prstGeom prst="rect">
            <a:avLst/>
          </a:prstGeom>
          <a:noFill/>
          <a:effectLst/>
        </p:spPr>
        <p:txBody>
          <a:bodyPr/>
          <a:lstStyle>
            <a:lvl1pPr algn="ctr">
              <a:lnSpc>
                <a:spcPct val="120000"/>
              </a:lnSpc>
              <a:defRPr sz="2000" b="0" i="0">
                <a:solidFill>
                  <a:schemeClr val="bg1"/>
                </a:solidFill>
                <a:latin typeface="ABSOLUTSTD-BOOK" panose="02000503030000020003" pitchFamily="2" charset="0"/>
                <a:ea typeface="ABSOLUTSTD-BOOK" panose="02000503030000020003" pitchFamily="2" charset="0"/>
              </a:defRPr>
            </a:lvl1pPr>
          </a:lstStyle>
          <a:p>
            <a:pPr lvl="0"/>
            <a:r>
              <a:rPr lang="nl-NL"/>
              <a:t>Onderwerp</a:t>
            </a:r>
          </a:p>
        </p:txBody>
      </p:sp>
      <p:sp>
        <p:nvSpPr>
          <p:cNvPr id="251" name="Tijdelijke aanduiding voor tekst 11">
            <a:extLst>
              <a:ext uri="{FF2B5EF4-FFF2-40B4-BE49-F238E27FC236}">
                <a16:creationId xmlns:a16="http://schemas.microsoft.com/office/drawing/2014/main" id="{1C95EBE7-6D67-A3C2-F401-937915D3F1B6}"/>
              </a:ext>
            </a:extLst>
          </p:cNvPr>
          <p:cNvSpPr>
            <a:spLocks noGrp="1"/>
          </p:cNvSpPr>
          <p:nvPr>
            <p:ph type="body" sz="quarter" idx="61" hasCustomPrompt="1"/>
          </p:nvPr>
        </p:nvSpPr>
        <p:spPr>
          <a:xfrm>
            <a:off x="19909894" y="10283364"/>
            <a:ext cx="3354909" cy="721947"/>
          </a:xfrm>
          <a:prstGeom prst="rect">
            <a:avLst/>
          </a:prstGeom>
          <a:noFill/>
          <a:effectLst/>
        </p:spPr>
        <p:txBody>
          <a:bodyPr anchor="t"/>
          <a:lstStyle>
            <a:lvl1pPr marL="342900" indent="-342900" algn="l">
              <a:lnSpc>
                <a:spcPct val="110000"/>
              </a:lnSpc>
              <a:buClr>
                <a:schemeClr val="tx2">
                  <a:lumMod val="10000"/>
                </a:schemeClr>
              </a:buClr>
              <a:buFont typeface="Arial" panose="020B0604020202020204" pitchFamily="34" charset="0"/>
              <a:buChar char="•"/>
              <a:defRPr sz="20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Opsomming</a:t>
            </a:r>
          </a:p>
          <a:p>
            <a:pPr lvl="0"/>
            <a:r>
              <a:rPr lang="nl-NL"/>
              <a:t>Opsomming</a:t>
            </a:r>
          </a:p>
        </p:txBody>
      </p:sp>
      <p:cxnSp>
        <p:nvCxnSpPr>
          <p:cNvPr id="252" name="Rechte verbindingslijn 251">
            <a:extLst>
              <a:ext uri="{FF2B5EF4-FFF2-40B4-BE49-F238E27FC236}">
                <a16:creationId xmlns:a16="http://schemas.microsoft.com/office/drawing/2014/main" id="{106D8170-925F-FC41-AFCC-BFF1874725A4}"/>
              </a:ext>
            </a:extLst>
          </p:cNvPr>
          <p:cNvCxnSpPr>
            <a:cxnSpLocks/>
          </p:cNvCxnSpPr>
          <p:nvPr userDrawn="1"/>
        </p:nvCxnSpPr>
        <p:spPr>
          <a:xfrm flipH="1">
            <a:off x="16435439" y="9622647"/>
            <a:ext cx="237179" cy="0"/>
          </a:xfrm>
          <a:prstGeom prst="line">
            <a:avLst/>
          </a:prstGeom>
          <a:ln w="381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53" name="Rechte verbindingslijn 252">
            <a:extLst>
              <a:ext uri="{FF2B5EF4-FFF2-40B4-BE49-F238E27FC236}">
                <a16:creationId xmlns:a16="http://schemas.microsoft.com/office/drawing/2014/main" id="{8648A410-1627-30B6-882E-992D04053938}"/>
              </a:ext>
            </a:extLst>
          </p:cNvPr>
          <p:cNvCxnSpPr>
            <a:cxnSpLocks/>
          </p:cNvCxnSpPr>
          <p:nvPr userDrawn="1"/>
        </p:nvCxnSpPr>
        <p:spPr>
          <a:xfrm flipH="1">
            <a:off x="16435439" y="10649600"/>
            <a:ext cx="237179" cy="0"/>
          </a:xfrm>
          <a:prstGeom prst="line">
            <a:avLst/>
          </a:prstGeom>
          <a:ln w="38100">
            <a:solidFill>
              <a:schemeClr val="accent1"/>
            </a:solidFill>
          </a:ln>
        </p:spPr>
        <p:style>
          <a:lnRef idx="2">
            <a:schemeClr val="accent1"/>
          </a:lnRef>
          <a:fillRef idx="0">
            <a:schemeClr val="accent1"/>
          </a:fillRef>
          <a:effectRef idx="1">
            <a:schemeClr val="accent1"/>
          </a:effectRef>
          <a:fontRef idx="minor">
            <a:schemeClr val="tx1"/>
          </a:fontRef>
        </p:style>
      </p:cxnSp>
      <p:sp>
        <p:nvSpPr>
          <p:cNvPr id="19" name="Tijdelijke aanduiding voor tekst 11">
            <a:extLst>
              <a:ext uri="{FF2B5EF4-FFF2-40B4-BE49-F238E27FC236}">
                <a16:creationId xmlns:a16="http://schemas.microsoft.com/office/drawing/2014/main" id="{F4D4EE00-33E6-53CE-4426-5ACF197C46A3}"/>
              </a:ext>
            </a:extLst>
          </p:cNvPr>
          <p:cNvSpPr>
            <a:spLocks noGrp="1"/>
          </p:cNvSpPr>
          <p:nvPr>
            <p:ph type="body" sz="quarter" idx="62" hasCustomPrompt="1"/>
          </p:nvPr>
        </p:nvSpPr>
        <p:spPr>
          <a:xfrm>
            <a:off x="934210" y="11740945"/>
            <a:ext cx="7258814" cy="493326"/>
          </a:xfrm>
          <a:prstGeom prst="rect">
            <a:avLst/>
          </a:prstGeom>
          <a:noFill/>
          <a:effectLst/>
        </p:spPr>
        <p:txBody>
          <a:bodyPr/>
          <a:lstStyle>
            <a:lvl1pPr algn="l">
              <a:lnSpc>
                <a:spcPct val="120000"/>
              </a:lnSpc>
              <a:defRPr sz="22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20" name="Tijdelijke aanduiding voor tekst 11">
            <a:extLst>
              <a:ext uri="{FF2B5EF4-FFF2-40B4-BE49-F238E27FC236}">
                <a16:creationId xmlns:a16="http://schemas.microsoft.com/office/drawing/2014/main" id="{494B3616-6364-1D03-A8CD-3527639D1DFC}"/>
              </a:ext>
            </a:extLst>
          </p:cNvPr>
          <p:cNvSpPr>
            <a:spLocks noGrp="1"/>
          </p:cNvSpPr>
          <p:nvPr>
            <p:ph type="body" sz="quarter" idx="63" hasCustomPrompt="1"/>
          </p:nvPr>
        </p:nvSpPr>
        <p:spPr>
          <a:xfrm>
            <a:off x="8505129" y="11740945"/>
            <a:ext cx="7300588" cy="493326"/>
          </a:xfrm>
          <a:prstGeom prst="rect">
            <a:avLst/>
          </a:prstGeom>
          <a:noFill/>
          <a:effectLst/>
        </p:spPr>
        <p:txBody>
          <a:bodyPr/>
          <a:lstStyle>
            <a:lvl1pPr algn="l">
              <a:lnSpc>
                <a:spcPct val="120000"/>
              </a:lnSpc>
              <a:defRPr sz="22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21" name="Tijdelijke aanduiding voor tekst 11">
            <a:extLst>
              <a:ext uri="{FF2B5EF4-FFF2-40B4-BE49-F238E27FC236}">
                <a16:creationId xmlns:a16="http://schemas.microsoft.com/office/drawing/2014/main" id="{842DFE5E-00C5-9E6C-6786-906D389278BB}"/>
              </a:ext>
            </a:extLst>
          </p:cNvPr>
          <p:cNvSpPr>
            <a:spLocks noGrp="1"/>
          </p:cNvSpPr>
          <p:nvPr>
            <p:ph type="body" sz="quarter" idx="64" hasCustomPrompt="1"/>
          </p:nvPr>
        </p:nvSpPr>
        <p:spPr>
          <a:xfrm>
            <a:off x="16112622" y="11740945"/>
            <a:ext cx="7300588" cy="493326"/>
          </a:xfrm>
          <a:prstGeom prst="rect">
            <a:avLst/>
          </a:prstGeom>
          <a:noFill/>
          <a:effectLst/>
        </p:spPr>
        <p:txBody>
          <a:bodyPr/>
          <a:lstStyle>
            <a:lvl1pPr algn="l">
              <a:lnSpc>
                <a:spcPct val="120000"/>
              </a:lnSpc>
              <a:defRPr sz="2200" b="0" i="0">
                <a:solidFill>
                  <a:schemeClr val="tx2">
                    <a:lumMod val="10000"/>
                  </a:schemeClr>
                </a:solidFill>
                <a:latin typeface="ABSOLUTSTD-BOOK" panose="02000503030000020003" pitchFamily="2" charset="0"/>
                <a:ea typeface="ABSOLUTSTD-BOOK" panose="02000503030000020003" pitchFamily="2" charset="0"/>
              </a:defRPr>
            </a:lvl1pPr>
          </a:lstStyle>
          <a:p>
            <a:pPr lvl="0"/>
            <a:r>
              <a:rPr lang="nl-NL"/>
              <a:t>Hier is ruimte voor tekst.</a:t>
            </a:r>
          </a:p>
        </p:txBody>
      </p:sp>
      <p:pic>
        <p:nvPicPr>
          <p:cNvPr id="2" name="Afbeelding 1">
            <a:extLst>
              <a:ext uri="{FF2B5EF4-FFF2-40B4-BE49-F238E27FC236}">
                <a16:creationId xmlns:a16="http://schemas.microsoft.com/office/drawing/2014/main" id="{B9E535CC-147C-BD71-D9FF-38469D649326}"/>
              </a:ext>
            </a:extLst>
          </p:cNvPr>
          <p:cNvPicPr>
            <a:picLocks noChangeAspect="1"/>
          </p:cNvPicPr>
          <p:nvPr userDrawn="1"/>
        </p:nvPicPr>
        <p:blipFill>
          <a:blip r:embed="rId3"/>
          <a:stretch>
            <a:fillRect/>
          </a:stretch>
        </p:blipFill>
        <p:spPr>
          <a:xfrm>
            <a:off x="16130910" y="2906555"/>
            <a:ext cx="7579800" cy="674600"/>
          </a:xfrm>
          <a:prstGeom prst="rect">
            <a:avLst/>
          </a:prstGeom>
        </p:spPr>
      </p:pic>
      <p:sp>
        <p:nvSpPr>
          <p:cNvPr id="135" name="Tijdelijke aanduiding voor tekst 11">
            <a:extLst>
              <a:ext uri="{FF2B5EF4-FFF2-40B4-BE49-F238E27FC236}">
                <a16:creationId xmlns:a16="http://schemas.microsoft.com/office/drawing/2014/main" id="{85442D3A-CE76-ACE2-988E-1D7F210C9474}"/>
              </a:ext>
            </a:extLst>
          </p:cNvPr>
          <p:cNvSpPr>
            <a:spLocks noGrp="1"/>
          </p:cNvSpPr>
          <p:nvPr>
            <p:ph type="body" sz="quarter" idx="28" hasCustomPrompt="1"/>
          </p:nvPr>
        </p:nvSpPr>
        <p:spPr>
          <a:xfrm>
            <a:off x="16256004" y="2997605"/>
            <a:ext cx="7008799" cy="352649"/>
          </a:xfrm>
          <a:prstGeom prst="rect">
            <a:avLst/>
          </a:prstGeom>
          <a:noFill/>
          <a:effectLst/>
        </p:spPr>
        <p:txBody>
          <a:bodyPr/>
          <a:lstStyle>
            <a:lvl1pPr algn="ctr">
              <a:lnSpc>
                <a:spcPct val="100000"/>
              </a:lnSpc>
              <a:defRPr sz="2800" b="0" i="0">
                <a:solidFill>
                  <a:schemeClr val="bg1"/>
                </a:solidFill>
                <a:latin typeface="ABSOLUTSTD-LIGHT" panose="02000503040000020003" pitchFamily="2" charset="0"/>
                <a:ea typeface="ABSOLUTSTD-LIGHT" panose="02000503040000020003" pitchFamily="2" charset="0"/>
              </a:defRPr>
            </a:lvl1pPr>
          </a:lstStyle>
          <a:p>
            <a:pPr lvl="0"/>
            <a:r>
              <a:rPr lang="nl-NL"/>
              <a:t>Subkop</a:t>
            </a:r>
          </a:p>
        </p:txBody>
      </p:sp>
      <p:cxnSp>
        <p:nvCxnSpPr>
          <p:cNvPr id="18" name="Rechte verbindingslijn 17">
            <a:extLst>
              <a:ext uri="{FF2B5EF4-FFF2-40B4-BE49-F238E27FC236}">
                <a16:creationId xmlns:a16="http://schemas.microsoft.com/office/drawing/2014/main" id="{40C3900F-A679-0A58-FB8A-297CA1344A9E}"/>
              </a:ext>
            </a:extLst>
          </p:cNvPr>
          <p:cNvCxnSpPr>
            <a:cxnSpLocks/>
          </p:cNvCxnSpPr>
          <p:nvPr userDrawn="1"/>
        </p:nvCxnSpPr>
        <p:spPr>
          <a:xfrm flipV="1">
            <a:off x="12115676" y="1349072"/>
            <a:ext cx="0" cy="391877"/>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pic>
        <p:nvPicPr>
          <p:cNvPr id="25" name="Afbeelding 24">
            <a:extLst>
              <a:ext uri="{FF2B5EF4-FFF2-40B4-BE49-F238E27FC236}">
                <a16:creationId xmlns:a16="http://schemas.microsoft.com/office/drawing/2014/main" id="{CC80BCB0-A31A-0068-B26C-460A6A9B219B}"/>
              </a:ext>
            </a:extLst>
          </p:cNvPr>
          <p:cNvPicPr>
            <a:picLocks noChangeAspect="1"/>
          </p:cNvPicPr>
          <p:nvPr userDrawn="1"/>
        </p:nvPicPr>
        <p:blipFill>
          <a:blip r:embed="rId4"/>
          <a:stretch>
            <a:fillRect/>
          </a:stretch>
        </p:blipFill>
        <p:spPr>
          <a:xfrm>
            <a:off x="899915" y="2910700"/>
            <a:ext cx="15038585" cy="672070"/>
          </a:xfrm>
          <a:prstGeom prst="rect">
            <a:avLst/>
          </a:prstGeom>
        </p:spPr>
      </p:pic>
      <p:sp>
        <p:nvSpPr>
          <p:cNvPr id="131" name="Tijdelijke aanduiding voor tekst 11">
            <a:extLst>
              <a:ext uri="{FF2B5EF4-FFF2-40B4-BE49-F238E27FC236}">
                <a16:creationId xmlns:a16="http://schemas.microsoft.com/office/drawing/2014/main" id="{0E63343E-0A47-13C6-F0DB-2AC8DC9B7757}"/>
              </a:ext>
            </a:extLst>
          </p:cNvPr>
          <p:cNvSpPr>
            <a:spLocks noGrp="1"/>
          </p:cNvSpPr>
          <p:nvPr>
            <p:ph type="body" sz="quarter" idx="24" hasCustomPrompt="1"/>
          </p:nvPr>
        </p:nvSpPr>
        <p:spPr>
          <a:xfrm>
            <a:off x="1058237" y="3010909"/>
            <a:ext cx="7008799" cy="352649"/>
          </a:xfrm>
          <a:prstGeom prst="rect">
            <a:avLst/>
          </a:prstGeom>
          <a:noFill/>
          <a:effectLst/>
        </p:spPr>
        <p:txBody>
          <a:bodyPr/>
          <a:lstStyle>
            <a:lvl1pPr algn="ctr">
              <a:lnSpc>
                <a:spcPct val="100000"/>
              </a:lnSpc>
              <a:defRPr sz="2800" b="0" i="0">
                <a:solidFill>
                  <a:schemeClr val="bg1"/>
                </a:solidFill>
                <a:latin typeface="ABSOLUTSTD-LIGHT" panose="02000503040000020003" pitchFamily="2" charset="0"/>
                <a:ea typeface="ABSOLUTSTD-LIGHT" panose="02000503040000020003" pitchFamily="2" charset="0"/>
              </a:defRPr>
            </a:lvl1pPr>
          </a:lstStyle>
          <a:p>
            <a:pPr lvl="0"/>
            <a:r>
              <a:rPr lang="nl-NL"/>
              <a:t>Subkop</a:t>
            </a:r>
          </a:p>
        </p:txBody>
      </p:sp>
      <p:sp>
        <p:nvSpPr>
          <p:cNvPr id="133" name="Tijdelijke aanduiding voor tekst 11">
            <a:extLst>
              <a:ext uri="{FF2B5EF4-FFF2-40B4-BE49-F238E27FC236}">
                <a16:creationId xmlns:a16="http://schemas.microsoft.com/office/drawing/2014/main" id="{04BD9D12-9C59-F7B0-E9B4-BA53E5D68F25}"/>
              </a:ext>
            </a:extLst>
          </p:cNvPr>
          <p:cNvSpPr>
            <a:spLocks noGrp="1"/>
          </p:cNvSpPr>
          <p:nvPr>
            <p:ph type="body" sz="quarter" idx="26" hasCustomPrompt="1"/>
          </p:nvPr>
        </p:nvSpPr>
        <p:spPr>
          <a:xfrm>
            <a:off x="8646960" y="3003611"/>
            <a:ext cx="7008799" cy="352649"/>
          </a:xfrm>
          <a:prstGeom prst="rect">
            <a:avLst/>
          </a:prstGeom>
          <a:noFill/>
          <a:effectLst/>
        </p:spPr>
        <p:txBody>
          <a:bodyPr/>
          <a:lstStyle>
            <a:lvl1pPr algn="ctr">
              <a:lnSpc>
                <a:spcPct val="100000"/>
              </a:lnSpc>
              <a:defRPr sz="2800" b="0" i="0">
                <a:solidFill>
                  <a:schemeClr val="bg1"/>
                </a:solidFill>
                <a:latin typeface="ABSOLUTSTD-LIGHT" panose="02000503040000020003" pitchFamily="2" charset="0"/>
                <a:ea typeface="ABSOLUTSTD-LIGHT" panose="02000503040000020003" pitchFamily="2" charset="0"/>
              </a:defRPr>
            </a:lvl1pPr>
          </a:lstStyle>
          <a:p>
            <a:pPr lvl="0"/>
            <a:r>
              <a:rPr lang="nl-NL"/>
              <a:t>Subkop</a:t>
            </a:r>
          </a:p>
        </p:txBody>
      </p:sp>
    </p:spTree>
    <p:extLst>
      <p:ext uri="{BB962C8B-B14F-4D97-AF65-F5344CB8AC3E}">
        <p14:creationId xmlns:p14="http://schemas.microsoft.com/office/powerpoint/2010/main" val="354898596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aptop met tekst">
    <p:spTree>
      <p:nvGrpSpPr>
        <p:cNvPr id="1" name=""/>
        <p:cNvGrpSpPr/>
        <p:nvPr/>
      </p:nvGrpSpPr>
      <p:grpSpPr>
        <a:xfrm>
          <a:off x="0" y="0"/>
          <a:ext cx="0" cy="0"/>
          <a:chOff x="0" y="0"/>
          <a:chExt cx="0" cy="0"/>
        </a:xfrm>
      </p:grpSpPr>
      <p:sp>
        <p:nvSpPr>
          <p:cNvPr id="6" name="Tijdelijke aanduiding voor tekst 11">
            <a:extLst>
              <a:ext uri="{FF2B5EF4-FFF2-40B4-BE49-F238E27FC236}">
                <a16:creationId xmlns:a16="http://schemas.microsoft.com/office/drawing/2014/main" id="{03DAFFB6-E506-D3D6-F935-AEB6577BC3A7}"/>
              </a:ext>
            </a:extLst>
          </p:cNvPr>
          <p:cNvSpPr>
            <a:spLocks noGrp="1"/>
          </p:cNvSpPr>
          <p:nvPr>
            <p:ph type="body" sz="quarter" idx="18" hasCustomPrompt="1"/>
          </p:nvPr>
        </p:nvSpPr>
        <p:spPr>
          <a:xfrm>
            <a:off x="952498" y="730131"/>
            <a:ext cx="12430992" cy="644541"/>
          </a:xfrm>
          <a:prstGeom prst="rect">
            <a:avLst/>
          </a:prstGeom>
          <a:noFill/>
          <a:effectLst/>
        </p:spPr>
        <p:txBody>
          <a:bodyPr/>
          <a:lstStyle>
            <a:lvl1pPr>
              <a:lnSpc>
                <a:spcPct val="100000"/>
              </a:lnSpc>
              <a:defRPr sz="3500" b="0" i="0">
                <a:solidFill>
                  <a:schemeClr val="accent2"/>
                </a:solidFill>
                <a:latin typeface="ABSOLUTSTD-MEDIUM" panose="02000503030000020003" pitchFamily="2" charset="0"/>
                <a:ea typeface="ABSOLUTSTD-MEDIUM" panose="02000503030000020003" pitchFamily="2" charset="0"/>
              </a:defRPr>
            </a:lvl1pPr>
          </a:lstStyle>
          <a:p>
            <a:pPr lvl="0"/>
            <a:r>
              <a:rPr lang="nl-NL"/>
              <a:t>Subkop</a:t>
            </a:r>
          </a:p>
        </p:txBody>
      </p:sp>
      <p:sp>
        <p:nvSpPr>
          <p:cNvPr id="8" name="Tijdelijke aanduiding voor tekst 11">
            <a:extLst>
              <a:ext uri="{FF2B5EF4-FFF2-40B4-BE49-F238E27FC236}">
                <a16:creationId xmlns:a16="http://schemas.microsoft.com/office/drawing/2014/main" id="{F8F42DAF-B96A-995F-F0C1-FBF177CDE47C}"/>
              </a:ext>
            </a:extLst>
          </p:cNvPr>
          <p:cNvSpPr>
            <a:spLocks noGrp="1"/>
          </p:cNvSpPr>
          <p:nvPr>
            <p:ph type="body" sz="quarter" idx="19" hasCustomPrompt="1"/>
          </p:nvPr>
        </p:nvSpPr>
        <p:spPr>
          <a:xfrm>
            <a:off x="952498" y="12725685"/>
            <a:ext cx="12430992" cy="493326"/>
          </a:xfrm>
          <a:prstGeom prst="rect">
            <a:avLst/>
          </a:prstGeom>
          <a:noFill/>
          <a:effectLst/>
        </p:spPr>
        <p:txBody>
          <a:bodyPr/>
          <a:lstStyle>
            <a:lvl1pPr>
              <a:lnSpc>
                <a:spcPct val="100000"/>
              </a:lnSpc>
              <a:defRPr sz="2500" b="0" i="0">
                <a:solidFill>
                  <a:schemeClr val="accent3"/>
                </a:solidFill>
                <a:latin typeface="ABSOLUTSTD-BOOK" panose="02000503030000020003" pitchFamily="2" charset="0"/>
                <a:ea typeface="ABSOLUTSTD-BOOK" panose="02000503030000020003" pitchFamily="2" charset="0"/>
              </a:defRPr>
            </a:lvl1pPr>
          </a:lstStyle>
          <a:p>
            <a:pPr lvl="0"/>
            <a:r>
              <a:rPr lang="nl-NL"/>
              <a:t>Titel presentatie</a:t>
            </a:r>
          </a:p>
        </p:txBody>
      </p:sp>
      <p:sp>
        <p:nvSpPr>
          <p:cNvPr id="13" name="Tijdelijke aanduiding voor tekst 11">
            <a:extLst>
              <a:ext uri="{FF2B5EF4-FFF2-40B4-BE49-F238E27FC236}">
                <a16:creationId xmlns:a16="http://schemas.microsoft.com/office/drawing/2014/main" id="{40DF6ED0-1FFB-F6D0-61DC-6206A267ED80}"/>
              </a:ext>
            </a:extLst>
          </p:cNvPr>
          <p:cNvSpPr>
            <a:spLocks noGrp="1"/>
          </p:cNvSpPr>
          <p:nvPr>
            <p:ph type="body" sz="quarter" idx="20" hasCustomPrompt="1"/>
          </p:nvPr>
        </p:nvSpPr>
        <p:spPr>
          <a:xfrm>
            <a:off x="17822486" y="3251200"/>
            <a:ext cx="5609013" cy="9090128"/>
          </a:xfrm>
          <a:prstGeom prst="rect">
            <a:avLst/>
          </a:prstGeom>
          <a:noFill/>
          <a:effectLst/>
        </p:spPr>
        <p:txBody>
          <a:bodyPr/>
          <a:lstStyle>
            <a:lvl1pPr>
              <a:lnSpc>
                <a:spcPct val="120000"/>
              </a:lnSpc>
              <a:defRPr sz="350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21" name="Tijdelijke aanduiding voor tekst 11">
            <a:extLst>
              <a:ext uri="{FF2B5EF4-FFF2-40B4-BE49-F238E27FC236}">
                <a16:creationId xmlns:a16="http://schemas.microsoft.com/office/drawing/2014/main" id="{7588E070-6956-5AB1-5063-F938C8CC4262}"/>
              </a:ext>
            </a:extLst>
          </p:cNvPr>
          <p:cNvSpPr>
            <a:spLocks noGrp="1"/>
          </p:cNvSpPr>
          <p:nvPr>
            <p:ph type="body" sz="quarter" idx="15" hasCustomPrompt="1"/>
          </p:nvPr>
        </p:nvSpPr>
        <p:spPr>
          <a:xfrm>
            <a:off x="952499" y="1448814"/>
            <a:ext cx="22479001" cy="1040386"/>
          </a:xfrm>
          <a:prstGeom prst="rect">
            <a:avLst/>
          </a:prstGeom>
          <a:noFill/>
          <a:effectLst/>
        </p:spPr>
        <p:txBody>
          <a:bodyPr/>
          <a:lstStyle>
            <a:lvl1pPr>
              <a:lnSpc>
                <a:spcPct val="90000"/>
              </a:lnSpc>
              <a:defRPr sz="7500" b="1" i="0">
                <a:solidFill>
                  <a:schemeClr val="accent3"/>
                </a:solidFill>
                <a:latin typeface="Absolut Standard" panose="02000503030000020003" pitchFamily="2" charset="0"/>
                <a:ea typeface="Absolut Standard" panose="02000503030000020003" pitchFamily="2" charset="0"/>
              </a:defRPr>
            </a:lvl1pPr>
          </a:lstStyle>
          <a:p>
            <a:pPr lvl="0"/>
            <a:r>
              <a:rPr lang="nl-NL"/>
              <a:t>Hier is ruimte voor een titel</a:t>
            </a:r>
          </a:p>
        </p:txBody>
      </p:sp>
      <p:pic>
        <p:nvPicPr>
          <p:cNvPr id="3" name="Afbeelding 2" descr="Afbeelding met Lettertype, Graphics, grafische vormgeving, tekst&#10;&#10;Automatisch gegenereerde beschrijving">
            <a:extLst>
              <a:ext uri="{FF2B5EF4-FFF2-40B4-BE49-F238E27FC236}">
                <a16:creationId xmlns:a16="http://schemas.microsoft.com/office/drawing/2014/main" id="{7AB8739A-B51F-B09F-BA40-718B133628F3}"/>
              </a:ext>
            </a:extLst>
          </p:cNvPr>
          <p:cNvPicPr>
            <a:picLocks noChangeAspect="1"/>
          </p:cNvPicPr>
          <p:nvPr userDrawn="1"/>
        </p:nvPicPr>
        <p:blipFill>
          <a:blip r:embed="rId2"/>
          <a:stretch>
            <a:fillRect/>
          </a:stretch>
        </p:blipFill>
        <p:spPr>
          <a:xfrm>
            <a:off x="21361400" y="12663841"/>
            <a:ext cx="2070100" cy="438580"/>
          </a:xfrm>
          <a:prstGeom prst="rect">
            <a:avLst/>
          </a:prstGeom>
        </p:spPr>
      </p:pic>
      <p:pic>
        <p:nvPicPr>
          <p:cNvPr id="7" name="Afbeelding 6">
            <a:extLst>
              <a:ext uri="{FF2B5EF4-FFF2-40B4-BE49-F238E27FC236}">
                <a16:creationId xmlns:a16="http://schemas.microsoft.com/office/drawing/2014/main" id="{FF46F557-FA6C-6FCE-B443-C4D6D3D788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4952" y="2301239"/>
            <a:ext cx="18079553" cy="11118925"/>
          </a:xfrm>
          <a:prstGeom prst="rect">
            <a:avLst/>
          </a:prstGeom>
        </p:spPr>
      </p:pic>
      <p:sp>
        <p:nvSpPr>
          <p:cNvPr id="10" name="Tijdelijke aanduiding voor afbeelding 9">
            <a:extLst>
              <a:ext uri="{FF2B5EF4-FFF2-40B4-BE49-F238E27FC236}">
                <a16:creationId xmlns:a16="http://schemas.microsoft.com/office/drawing/2014/main" id="{D519C73B-85C7-3445-2F7C-2E3891041DF8}"/>
              </a:ext>
            </a:extLst>
          </p:cNvPr>
          <p:cNvSpPr>
            <a:spLocks noGrp="1"/>
          </p:cNvSpPr>
          <p:nvPr>
            <p:ph type="pic" sz="quarter" idx="21"/>
          </p:nvPr>
        </p:nvSpPr>
        <p:spPr>
          <a:xfrm>
            <a:off x="2883243" y="3998986"/>
            <a:ext cx="11467071" cy="6940863"/>
          </a:xfrm>
          <a:prstGeom prst="rect">
            <a:avLst/>
          </a:prstGeom>
        </p:spPr>
        <p:txBody>
          <a:bodyPr/>
          <a:lstStyle/>
          <a:p>
            <a:endParaRPr lang="nl-NL"/>
          </a:p>
        </p:txBody>
      </p:sp>
    </p:spTree>
    <p:extLst>
      <p:ext uri="{BB962C8B-B14F-4D97-AF65-F5344CB8AC3E}">
        <p14:creationId xmlns:p14="http://schemas.microsoft.com/office/powerpoint/2010/main" val="384419342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indslide foto">
    <p:spTree>
      <p:nvGrpSpPr>
        <p:cNvPr id="1" name=""/>
        <p:cNvGrpSpPr/>
        <p:nvPr/>
      </p:nvGrpSpPr>
      <p:grpSpPr>
        <a:xfrm>
          <a:off x="0" y="0"/>
          <a:ext cx="0" cy="0"/>
          <a:chOff x="0" y="0"/>
          <a:chExt cx="0" cy="0"/>
        </a:xfrm>
      </p:grpSpPr>
      <p:sp>
        <p:nvSpPr>
          <p:cNvPr id="3" name="Tijdelijke aanduiding voor afbeelding 3">
            <a:extLst>
              <a:ext uri="{FF2B5EF4-FFF2-40B4-BE49-F238E27FC236}">
                <a16:creationId xmlns:a16="http://schemas.microsoft.com/office/drawing/2014/main" id="{53DAFF98-452C-3A95-2ACC-D8C620B818F3}"/>
              </a:ext>
            </a:extLst>
          </p:cNvPr>
          <p:cNvSpPr>
            <a:spLocks noGrp="1"/>
          </p:cNvSpPr>
          <p:nvPr>
            <p:ph type="pic" sz="quarter" idx="21"/>
          </p:nvPr>
        </p:nvSpPr>
        <p:spPr>
          <a:xfrm>
            <a:off x="0" y="0"/>
            <a:ext cx="24383999" cy="12036830"/>
          </a:xfrm>
          <a:prstGeom prst="rect">
            <a:avLst/>
          </a:prstGeom>
        </p:spPr>
        <p:txBody>
          <a:bodyPr/>
          <a:lstStyle/>
          <a:p>
            <a:endParaRPr lang="nl-NL"/>
          </a:p>
        </p:txBody>
      </p:sp>
      <p:pic>
        <p:nvPicPr>
          <p:cNvPr id="2" name="Afbeelding 1" descr="Afbeelding met Lettertype, Graphics, grafische vormgeving, tekst&#10;&#10;Automatisch gegenereerde beschrijving">
            <a:extLst>
              <a:ext uri="{FF2B5EF4-FFF2-40B4-BE49-F238E27FC236}">
                <a16:creationId xmlns:a16="http://schemas.microsoft.com/office/drawing/2014/main" id="{3279FCCB-0E07-146D-5D83-52A2AB53008F}"/>
              </a:ext>
            </a:extLst>
          </p:cNvPr>
          <p:cNvPicPr>
            <a:picLocks noChangeAspect="1"/>
          </p:cNvPicPr>
          <p:nvPr userDrawn="1"/>
        </p:nvPicPr>
        <p:blipFill>
          <a:blip r:embed="rId2"/>
          <a:stretch>
            <a:fillRect/>
          </a:stretch>
        </p:blipFill>
        <p:spPr>
          <a:xfrm>
            <a:off x="20366182" y="12469614"/>
            <a:ext cx="3065317" cy="649431"/>
          </a:xfrm>
          <a:prstGeom prst="rect">
            <a:avLst/>
          </a:prstGeom>
        </p:spPr>
      </p:pic>
      <p:sp>
        <p:nvSpPr>
          <p:cNvPr id="4" name="Tijdelijke aanduiding voor tekst 11">
            <a:extLst>
              <a:ext uri="{FF2B5EF4-FFF2-40B4-BE49-F238E27FC236}">
                <a16:creationId xmlns:a16="http://schemas.microsoft.com/office/drawing/2014/main" id="{838A206F-B68D-05C3-922A-2707D422EC04}"/>
              </a:ext>
            </a:extLst>
          </p:cNvPr>
          <p:cNvSpPr>
            <a:spLocks noGrp="1"/>
          </p:cNvSpPr>
          <p:nvPr>
            <p:ph type="body" sz="quarter" idx="15" hasCustomPrompt="1"/>
          </p:nvPr>
        </p:nvSpPr>
        <p:spPr>
          <a:xfrm>
            <a:off x="952500" y="6009933"/>
            <a:ext cx="15481300" cy="4394421"/>
          </a:xfrm>
          <a:prstGeom prst="rect">
            <a:avLst/>
          </a:prstGeom>
          <a:noFill/>
          <a:effectLst>
            <a:outerShdw blurRad="381000" dist="38100" dir="2700000" algn="tl" rotWithShape="0">
              <a:prstClr val="black">
                <a:alpha val="30000"/>
              </a:prstClr>
            </a:outerShdw>
          </a:effectLst>
        </p:spPr>
        <p:txBody>
          <a:bodyPr/>
          <a:lstStyle>
            <a:lvl1pPr>
              <a:lnSpc>
                <a:spcPct val="90000"/>
              </a:lnSpc>
              <a:defRPr sz="16000" b="1" i="0">
                <a:solidFill>
                  <a:schemeClr val="bg1"/>
                </a:solidFill>
                <a:latin typeface="Absolut Standard" panose="02000503030000020003" pitchFamily="2" charset="0"/>
                <a:ea typeface="Absolut Standard" panose="02000503030000020003" pitchFamily="2" charset="0"/>
              </a:defRPr>
            </a:lvl1pPr>
          </a:lstStyle>
          <a:p>
            <a:pPr lvl="0"/>
            <a:r>
              <a:rPr lang="nl-NL"/>
              <a:t>Hier is ruimte </a:t>
            </a:r>
          </a:p>
          <a:p>
            <a:pPr lvl="0"/>
            <a:r>
              <a:rPr lang="nl-NL"/>
              <a:t>voor een titel</a:t>
            </a:r>
          </a:p>
        </p:txBody>
      </p:sp>
      <p:sp>
        <p:nvSpPr>
          <p:cNvPr id="6" name="Tijdelijke aanduiding voor tekst 11">
            <a:extLst>
              <a:ext uri="{FF2B5EF4-FFF2-40B4-BE49-F238E27FC236}">
                <a16:creationId xmlns:a16="http://schemas.microsoft.com/office/drawing/2014/main" id="{A8C607E1-A1D9-0E45-65D7-1926FED507F8}"/>
              </a:ext>
            </a:extLst>
          </p:cNvPr>
          <p:cNvSpPr>
            <a:spLocks noGrp="1"/>
          </p:cNvSpPr>
          <p:nvPr>
            <p:ph type="body" sz="quarter" idx="22" hasCustomPrompt="1"/>
          </p:nvPr>
        </p:nvSpPr>
        <p:spPr>
          <a:xfrm>
            <a:off x="952500" y="10610063"/>
            <a:ext cx="15481300" cy="1114996"/>
          </a:xfrm>
          <a:prstGeom prst="rect">
            <a:avLst/>
          </a:prstGeom>
          <a:noFill/>
          <a:effectLst>
            <a:outerShdw blurRad="381000" dist="38100" dir="2700000" algn="tl" rotWithShape="0">
              <a:prstClr val="black">
                <a:alpha val="30000"/>
              </a:prstClr>
            </a:outerShdw>
          </a:effectLst>
        </p:spPr>
        <p:txBody>
          <a:bodyPr/>
          <a:lstStyle>
            <a:lvl1pPr>
              <a:lnSpc>
                <a:spcPct val="90000"/>
              </a:lnSpc>
              <a:defRPr sz="4500" b="1" i="0">
                <a:solidFill>
                  <a:schemeClr val="bg1"/>
                </a:solidFill>
                <a:latin typeface="Absolut Standard" panose="02000503030000020003" pitchFamily="2" charset="0"/>
                <a:ea typeface="Absolut Standard" panose="02000503030000020003" pitchFamily="2" charset="0"/>
              </a:defRPr>
            </a:lvl1pPr>
          </a:lstStyle>
          <a:p>
            <a:pPr lvl="0"/>
            <a:r>
              <a:rPr lang="nl-NL"/>
              <a:t>Ruimte voor een subtitel</a:t>
            </a:r>
          </a:p>
        </p:txBody>
      </p:sp>
      <p:sp>
        <p:nvSpPr>
          <p:cNvPr id="8" name="Tijdelijke aanduiding voor tekst 11">
            <a:extLst>
              <a:ext uri="{FF2B5EF4-FFF2-40B4-BE49-F238E27FC236}">
                <a16:creationId xmlns:a16="http://schemas.microsoft.com/office/drawing/2014/main" id="{B319D7CC-E239-8FC6-F82A-9F9D39969D73}"/>
              </a:ext>
            </a:extLst>
          </p:cNvPr>
          <p:cNvSpPr>
            <a:spLocks noGrp="1"/>
          </p:cNvSpPr>
          <p:nvPr>
            <p:ph type="body" sz="quarter" idx="19" hasCustomPrompt="1"/>
          </p:nvPr>
        </p:nvSpPr>
        <p:spPr>
          <a:xfrm>
            <a:off x="952498" y="12725685"/>
            <a:ext cx="15481302" cy="493326"/>
          </a:xfrm>
          <a:prstGeom prst="rect">
            <a:avLst/>
          </a:prstGeom>
          <a:noFill/>
          <a:effectLst/>
        </p:spPr>
        <p:txBody>
          <a:bodyPr/>
          <a:lstStyle>
            <a:lvl1pPr>
              <a:lnSpc>
                <a:spcPct val="100000"/>
              </a:lnSpc>
              <a:defRPr sz="2500" b="0" i="0">
                <a:solidFill>
                  <a:schemeClr val="accent3"/>
                </a:solidFill>
                <a:latin typeface="ABSOLUTSTD-BOOK" panose="02000503030000020003" pitchFamily="2" charset="0"/>
                <a:ea typeface="ABSOLUTSTD-BOOK" panose="02000503030000020003" pitchFamily="2" charset="0"/>
              </a:defRPr>
            </a:lvl1pPr>
          </a:lstStyle>
          <a:p>
            <a:pPr lvl="0"/>
            <a:r>
              <a:rPr lang="nl-NL"/>
              <a:t>Ruimte voor contactgegevens</a:t>
            </a:r>
          </a:p>
        </p:txBody>
      </p:sp>
    </p:spTree>
    <p:extLst>
      <p:ext uri="{BB962C8B-B14F-4D97-AF65-F5344CB8AC3E}">
        <p14:creationId xmlns:p14="http://schemas.microsoft.com/office/powerpoint/2010/main" val="227587372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slide 1 (zonder klantnaam)">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7E33581-C5E5-C89D-273D-5D5C708804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95" t="17370" r="8895" b="28754"/>
          <a:stretch/>
        </p:blipFill>
        <p:spPr>
          <a:xfrm>
            <a:off x="0" y="0"/>
            <a:ext cx="24384000" cy="12036830"/>
          </a:xfrm>
          <a:prstGeom prst="rect">
            <a:avLst/>
          </a:prstGeom>
        </p:spPr>
      </p:pic>
      <p:pic>
        <p:nvPicPr>
          <p:cNvPr id="2" name="Afbeelding 1" descr="Afbeelding met Lettertype, Graphics, grafische vormgeving, tekst&#10;&#10;Automatisch gegenereerde beschrijving">
            <a:extLst>
              <a:ext uri="{FF2B5EF4-FFF2-40B4-BE49-F238E27FC236}">
                <a16:creationId xmlns:a16="http://schemas.microsoft.com/office/drawing/2014/main" id="{3279FCCB-0E07-146D-5D83-52A2AB53008F}"/>
              </a:ext>
            </a:extLst>
          </p:cNvPr>
          <p:cNvPicPr>
            <a:picLocks noChangeAspect="1"/>
          </p:cNvPicPr>
          <p:nvPr userDrawn="1"/>
        </p:nvPicPr>
        <p:blipFill>
          <a:blip r:embed="rId3"/>
          <a:stretch>
            <a:fillRect/>
          </a:stretch>
        </p:blipFill>
        <p:spPr>
          <a:xfrm>
            <a:off x="20366182" y="12469614"/>
            <a:ext cx="3065317" cy="649431"/>
          </a:xfrm>
          <a:prstGeom prst="rect">
            <a:avLst/>
          </a:prstGeom>
        </p:spPr>
      </p:pic>
      <p:sp>
        <p:nvSpPr>
          <p:cNvPr id="10" name="Tijdelijke aanduiding voor tekst 11">
            <a:extLst>
              <a:ext uri="{FF2B5EF4-FFF2-40B4-BE49-F238E27FC236}">
                <a16:creationId xmlns:a16="http://schemas.microsoft.com/office/drawing/2014/main" id="{84779EC8-03C6-0395-1A36-1332A3F30C52}"/>
              </a:ext>
            </a:extLst>
          </p:cNvPr>
          <p:cNvSpPr>
            <a:spLocks noGrp="1"/>
          </p:cNvSpPr>
          <p:nvPr>
            <p:ph type="body" sz="quarter" idx="15" hasCustomPrompt="1"/>
          </p:nvPr>
        </p:nvSpPr>
        <p:spPr>
          <a:xfrm>
            <a:off x="952500" y="4059768"/>
            <a:ext cx="15481300" cy="7159640"/>
          </a:xfrm>
          <a:prstGeom prst="rect">
            <a:avLst/>
          </a:prstGeom>
          <a:noFill/>
          <a:effectLst>
            <a:outerShdw blurRad="381000" dist="38100" dir="2700000" algn="tl" rotWithShape="0">
              <a:prstClr val="black">
                <a:alpha val="30000"/>
              </a:prstClr>
            </a:outerShdw>
          </a:effectLst>
        </p:spPr>
        <p:txBody>
          <a:bodyPr/>
          <a:lstStyle>
            <a:lvl1pPr>
              <a:lnSpc>
                <a:spcPct val="90000"/>
              </a:lnSpc>
              <a:defRPr sz="16000" b="1" i="0">
                <a:solidFill>
                  <a:schemeClr val="bg1"/>
                </a:solidFill>
                <a:latin typeface="Absolut Standard" panose="02000503030000020003" pitchFamily="2" charset="0"/>
                <a:ea typeface="Absolut Standard" panose="02000503030000020003" pitchFamily="2" charset="0"/>
              </a:defRPr>
            </a:lvl1pPr>
          </a:lstStyle>
          <a:p>
            <a:pPr lvl="0"/>
            <a:r>
              <a:rPr lang="nl-NL"/>
              <a:t>Hier is ruimte voor een hoofdtitel over drie regels</a:t>
            </a:r>
          </a:p>
        </p:txBody>
      </p:sp>
      <p:sp>
        <p:nvSpPr>
          <p:cNvPr id="73" name="Tijdelijke aanduiding voor tekst 11">
            <a:extLst>
              <a:ext uri="{FF2B5EF4-FFF2-40B4-BE49-F238E27FC236}">
                <a16:creationId xmlns:a16="http://schemas.microsoft.com/office/drawing/2014/main" id="{1749F86F-CBDC-9FD3-292A-5F1DA425B717}"/>
              </a:ext>
            </a:extLst>
          </p:cNvPr>
          <p:cNvSpPr>
            <a:spLocks noGrp="1"/>
          </p:cNvSpPr>
          <p:nvPr>
            <p:ph type="body" sz="quarter" idx="18" hasCustomPrompt="1"/>
          </p:nvPr>
        </p:nvSpPr>
        <p:spPr>
          <a:xfrm>
            <a:off x="886000" y="12541004"/>
            <a:ext cx="12430992" cy="644541"/>
          </a:xfrm>
          <a:prstGeom prst="rect">
            <a:avLst/>
          </a:prstGeom>
          <a:noFill/>
          <a:effectLst/>
        </p:spPr>
        <p:txBody>
          <a:bodyPr/>
          <a:lstStyle>
            <a:lvl1pPr>
              <a:lnSpc>
                <a:spcPct val="100000"/>
              </a:lnSpc>
              <a:defRPr sz="4000" b="0" i="0">
                <a:solidFill>
                  <a:schemeClr val="accent3"/>
                </a:solidFill>
                <a:latin typeface="ABSOLUTSTD-BOOK" panose="02000503030000020003" pitchFamily="2" charset="0"/>
                <a:ea typeface="ABSOLUTSTD-BOOK" panose="02000503030000020003" pitchFamily="2" charset="0"/>
              </a:defRPr>
            </a:lvl1pPr>
          </a:lstStyle>
          <a:p>
            <a:pPr lvl="0"/>
            <a:r>
              <a:rPr lang="nl-NL"/>
              <a:t>Datum en auteur</a:t>
            </a:r>
          </a:p>
        </p:txBody>
      </p:sp>
    </p:spTree>
    <p:extLst>
      <p:ext uri="{BB962C8B-B14F-4D97-AF65-F5344CB8AC3E}">
        <p14:creationId xmlns:p14="http://schemas.microsoft.com/office/powerpoint/2010/main" val="704355414"/>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indslide kleurvlak">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3D68DD5C-E089-3EEC-2ECF-97117E2FCE47}"/>
              </a:ext>
            </a:extLst>
          </p:cNvPr>
          <p:cNvSpPr/>
          <p:nvPr userDrawn="1"/>
        </p:nvSpPr>
        <p:spPr>
          <a:xfrm>
            <a:off x="0" y="5720896"/>
            <a:ext cx="24383999" cy="595035"/>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l-NL" sz="3200" b="0" i="0" u="none" strike="noStrike" cap="none" spc="0" normalizeH="0" baseline="0" dirty="0">
              <a:ln>
                <a:noFill/>
              </a:ln>
              <a:solidFill>
                <a:srgbClr val="FFFFFF"/>
              </a:solidFill>
              <a:effectLst/>
              <a:uFillTx/>
              <a:latin typeface="Absolut Standard" panose="02000503030000020003" charset="0"/>
              <a:ea typeface="Helvetica Neue Medium"/>
              <a:cs typeface="Helvetica Neue Medium"/>
              <a:sym typeface="Helvetica Neue Medium"/>
            </a:endParaRPr>
          </a:p>
        </p:txBody>
      </p:sp>
      <p:pic>
        <p:nvPicPr>
          <p:cNvPr id="2" name="Afbeelding 1" descr="Afbeelding met Lettertype, Graphics, grafische vormgeving, tekst&#10;&#10;Automatisch gegenereerde beschrijving">
            <a:extLst>
              <a:ext uri="{FF2B5EF4-FFF2-40B4-BE49-F238E27FC236}">
                <a16:creationId xmlns:a16="http://schemas.microsoft.com/office/drawing/2014/main" id="{3279FCCB-0E07-146D-5D83-52A2AB53008F}"/>
              </a:ext>
            </a:extLst>
          </p:cNvPr>
          <p:cNvPicPr>
            <a:picLocks noChangeAspect="1"/>
          </p:cNvPicPr>
          <p:nvPr userDrawn="1"/>
        </p:nvPicPr>
        <p:blipFill>
          <a:blip r:embed="rId2"/>
          <a:stretch>
            <a:fillRect/>
          </a:stretch>
        </p:blipFill>
        <p:spPr>
          <a:xfrm>
            <a:off x="20366182" y="12469614"/>
            <a:ext cx="3065317" cy="649431"/>
          </a:xfrm>
          <a:prstGeom prst="rect">
            <a:avLst/>
          </a:prstGeom>
        </p:spPr>
      </p:pic>
      <p:sp>
        <p:nvSpPr>
          <p:cNvPr id="4" name="Tijdelijke aanduiding voor tekst 11">
            <a:extLst>
              <a:ext uri="{FF2B5EF4-FFF2-40B4-BE49-F238E27FC236}">
                <a16:creationId xmlns:a16="http://schemas.microsoft.com/office/drawing/2014/main" id="{838A206F-B68D-05C3-922A-2707D422EC04}"/>
              </a:ext>
            </a:extLst>
          </p:cNvPr>
          <p:cNvSpPr>
            <a:spLocks noGrp="1"/>
          </p:cNvSpPr>
          <p:nvPr>
            <p:ph type="body" sz="quarter" idx="15" hasCustomPrompt="1"/>
          </p:nvPr>
        </p:nvSpPr>
        <p:spPr>
          <a:xfrm>
            <a:off x="952500" y="6009933"/>
            <a:ext cx="15481300" cy="4394421"/>
          </a:xfrm>
          <a:prstGeom prst="rect">
            <a:avLst/>
          </a:prstGeom>
          <a:noFill/>
          <a:effectLst>
            <a:outerShdw blurRad="381000" dist="38100" dir="2700000" algn="tl" rotWithShape="0">
              <a:prstClr val="black">
                <a:alpha val="30000"/>
              </a:prstClr>
            </a:outerShdw>
          </a:effectLst>
        </p:spPr>
        <p:txBody>
          <a:bodyPr/>
          <a:lstStyle>
            <a:lvl1pPr>
              <a:lnSpc>
                <a:spcPct val="90000"/>
              </a:lnSpc>
              <a:defRPr sz="16000" b="1" i="0">
                <a:solidFill>
                  <a:schemeClr val="bg1"/>
                </a:solidFill>
                <a:latin typeface="Absolut Standard" panose="02000503030000020003" pitchFamily="2" charset="0"/>
                <a:ea typeface="Absolut Standard" panose="02000503030000020003" pitchFamily="2" charset="0"/>
              </a:defRPr>
            </a:lvl1pPr>
          </a:lstStyle>
          <a:p>
            <a:pPr lvl="0"/>
            <a:r>
              <a:rPr lang="nl-NL"/>
              <a:t>Hier is ruimte </a:t>
            </a:r>
          </a:p>
          <a:p>
            <a:pPr lvl="0"/>
            <a:r>
              <a:rPr lang="nl-NL"/>
              <a:t>voor een titel</a:t>
            </a:r>
          </a:p>
        </p:txBody>
      </p:sp>
      <p:sp>
        <p:nvSpPr>
          <p:cNvPr id="6" name="Tijdelijke aanduiding voor tekst 11">
            <a:extLst>
              <a:ext uri="{FF2B5EF4-FFF2-40B4-BE49-F238E27FC236}">
                <a16:creationId xmlns:a16="http://schemas.microsoft.com/office/drawing/2014/main" id="{A8C607E1-A1D9-0E45-65D7-1926FED507F8}"/>
              </a:ext>
            </a:extLst>
          </p:cNvPr>
          <p:cNvSpPr>
            <a:spLocks noGrp="1"/>
          </p:cNvSpPr>
          <p:nvPr>
            <p:ph type="body" sz="quarter" idx="22" hasCustomPrompt="1"/>
          </p:nvPr>
        </p:nvSpPr>
        <p:spPr>
          <a:xfrm>
            <a:off x="952500" y="10610063"/>
            <a:ext cx="15481300" cy="1114996"/>
          </a:xfrm>
          <a:prstGeom prst="rect">
            <a:avLst/>
          </a:prstGeom>
          <a:noFill/>
          <a:effectLst>
            <a:outerShdw blurRad="381000" dist="38100" dir="2700000" algn="tl" rotWithShape="0">
              <a:prstClr val="black">
                <a:alpha val="30000"/>
              </a:prstClr>
            </a:outerShdw>
          </a:effectLst>
        </p:spPr>
        <p:txBody>
          <a:bodyPr/>
          <a:lstStyle>
            <a:lvl1pPr>
              <a:lnSpc>
                <a:spcPct val="90000"/>
              </a:lnSpc>
              <a:defRPr sz="4500" b="1" i="0">
                <a:solidFill>
                  <a:schemeClr val="bg1"/>
                </a:solidFill>
                <a:latin typeface="Absolut Standard" panose="02000503030000020003" pitchFamily="2" charset="0"/>
                <a:ea typeface="Absolut Standard" panose="02000503030000020003" pitchFamily="2" charset="0"/>
              </a:defRPr>
            </a:lvl1pPr>
          </a:lstStyle>
          <a:p>
            <a:pPr lvl="0"/>
            <a:r>
              <a:rPr lang="nl-NL"/>
              <a:t>Ruimte voor een subtitel</a:t>
            </a:r>
          </a:p>
        </p:txBody>
      </p:sp>
      <p:sp>
        <p:nvSpPr>
          <p:cNvPr id="7" name="Tijdelijke aanduiding voor tekst 11">
            <a:extLst>
              <a:ext uri="{FF2B5EF4-FFF2-40B4-BE49-F238E27FC236}">
                <a16:creationId xmlns:a16="http://schemas.microsoft.com/office/drawing/2014/main" id="{CB2E7801-2F26-FDED-04F5-DFBF2AB1CD9A}"/>
              </a:ext>
            </a:extLst>
          </p:cNvPr>
          <p:cNvSpPr>
            <a:spLocks noGrp="1"/>
          </p:cNvSpPr>
          <p:nvPr>
            <p:ph type="body" sz="quarter" idx="19" hasCustomPrompt="1"/>
          </p:nvPr>
        </p:nvSpPr>
        <p:spPr>
          <a:xfrm>
            <a:off x="952498" y="12725685"/>
            <a:ext cx="15481302" cy="493326"/>
          </a:xfrm>
          <a:prstGeom prst="rect">
            <a:avLst/>
          </a:prstGeom>
          <a:noFill/>
          <a:effectLst/>
        </p:spPr>
        <p:txBody>
          <a:bodyPr/>
          <a:lstStyle>
            <a:lvl1pPr>
              <a:lnSpc>
                <a:spcPct val="100000"/>
              </a:lnSpc>
              <a:defRPr sz="2500" b="0" i="0">
                <a:solidFill>
                  <a:schemeClr val="accent3"/>
                </a:solidFill>
                <a:latin typeface="ABSOLUTSTD-BOOK" panose="02000503030000020003" pitchFamily="2" charset="0"/>
                <a:ea typeface="ABSOLUTSTD-BOOK" panose="02000503030000020003" pitchFamily="2" charset="0"/>
              </a:defRPr>
            </a:lvl1pPr>
          </a:lstStyle>
          <a:p>
            <a:pPr lvl="0"/>
            <a:r>
              <a:rPr lang="nl-NL"/>
              <a:t>Ruimte voor contactgegevens</a:t>
            </a:r>
          </a:p>
        </p:txBody>
      </p:sp>
    </p:spTree>
    <p:extLst>
      <p:ext uri="{BB962C8B-B14F-4D97-AF65-F5344CB8AC3E}">
        <p14:creationId xmlns:p14="http://schemas.microsoft.com/office/powerpoint/2010/main" val="38460107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slide 2 (met klantnaam)">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A3FD44D9-5467-1F6A-A225-CC59850B49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4109" r="5605" b="14030"/>
          <a:stretch/>
        </p:blipFill>
        <p:spPr>
          <a:xfrm>
            <a:off x="0" y="1"/>
            <a:ext cx="24383999" cy="12036830"/>
          </a:xfrm>
          <a:prstGeom prst="rect">
            <a:avLst/>
          </a:prstGeom>
        </p:spPr>
      </p:pic>
      <p:pic>
        <p:nvPicPr>
          <p:cNvPr id="2" name="Afbeelding 1" descr="Afbeelding met Lettertype, Graphics, grafische vormgeving, tekst&#10;&#10;Automatisch gegenereerde beschrijving">
            <a:extLst>
              <a:ext uri="{FF2B5EF4-FFF2-40B4-BE49-F238E27FC236}">
                <a16:creationId xmlns:a16="http://schemas.microsoft.com/office/drawing/2014/main" id="{3279FCCB-0E07-146D-5D83-52A2AB53008F}"/>
              </a:ext>
            </a:extLst>
          </p:cNvPr>
          <p:cNvPicPr>
            <a:picLocks noChangeAspect="1"/>
          </p:cNvPicPr>
          <p:nvPr userDrawn="1"/>
        </p:nvPicPr>
        <p:blipFill>
          <a:blip r:embed="rId3"/>
          <a:stretch>
            <a:fillRect/>
          </a:stretch>
        </p:blipFill>
        <p:spPr>
          <a:xfrm>
            <a:off x="20366182" y="12469614"/>
            <a:ext cx="3065317" cy="649431"/>
          </a:xfrm>
          <a:prstGeom prst="rect">
            <a:avLst/>
          </a:prstGeom>
        </p:spPr>
      </p:pic>
      <p:sp>
        <p:nvSpPr>
          <p:cNvPr id="10" name="Tijdelijke aanduiding voor tekst 11">
            <a:extLst>
              <a:ext uri="{FF2B5EF4-FFF2-40B4-BE49-F238E27FC236}">
                <a16:creationId xmlns:a16="http://schemas.microsoft.com/office/drawing/2014/main" id="{84779EC8-03C6-0395-1A36-1332A3F30C52}"/>
              </a:ext>
            </a:extLst>
          </p:cNvPr>
          <p:cNvSpPr>
            <a:spLocks noGrp="1"/>
          </p:cNvSpPr>
          <p:nvPr>
            <p:ph type="body" sz="quarter" idx="15" hasCustomPrompt="1"/>
          </p:nvPr>
        </p:nvSpPr>
        <p:spPr>
          <a:xfrm>
            <a:off x="952500" y="2373843"/>
            <a:ext cx="15481300" cy="7159640"/>
          </a:xfrm>
          <a:prstGeom prst="rect">
            <a:avLst/>
          </a:prstGeom>
          <a:noFill/>
          <a:effectLst>
            <a:outerShdw blurRad="381000" dist="38100" dir="2700000" algn="tl" rotWithShape="0">
              <a:prstClr val="black">
                <a:alpha val="30000"/>
              </a:prstClr>
            </a:outerShdw>
          </a:effectLst>
        </p:spPr>
        <p:txBody>
          <a:bodyPr/>
          <a:lstStyle>
            <a:lvl1pPr>
              <a:lnSpc>
                <a:spcPct val="90000"/>
              </a:lnSpc>
              <a:defRPr sz="16000" b="1" i="0">
                <a:solidFill>
                  <a:schemeClr val="bg1"/>
                </a:solidFill>
                <a:latin typeface="Absolut Standard" panose="02000503030000020003" pitchFamily="2" charset="0"/>
                <a:ea typeface="Absolut Standard" panose="02000503030000020003" pitchFamily="2" charset="0"/>
              </a:defRPr>
            </a:lvl1pPr>
          </a:lstStyle>
          <a:p>
            <a:pPr lvl="0"/>
            <a:r>
              <a:rPr lang="nl-NL"/>
              <a:t>Hier is ruimte voor een hoofdtitel over drie regels</a:t>
            </a:r>
          </a:p>
        </p:txBody>
      </p:sp>
      <p:sp>
        <p:nvSpPr>
          <p:cNvPr id="73" name="Tijdelijke aanduiding voor tekst 11">
            <a:extLst>
              <a:ext uri="{FF2B5EF4-FFF2-40B4-BE49-F238E27FC236}">
                <a16:creationId xmlns:a16="http://schemas.microsoft.com/office/drawing/2014/main" id="{1749F86F-CBDC-9FD3-292A-5F1DA425B717}"/>
              </a:ext>
            </a:extLst>
          </p:cNvPr>
          <p:cNvSpPr>
            <a:spLocks noGrp="1"/>
          </p:cNvSpPr>
          <p:nvPr>
            <p:ph type="body" sz="quarter" idx="18" hasCustomPrompt="1"/>
          </p:nvPr>
        </p:nvSpPr>
        <p:spPr>
          <a:xfrm>
            <a:off x="886000" y="12541004"/>
            <a:ext cx="12430992" cy="644541"/>
          </a:xfrm>
          <a:prstGeom prst="rect">
            <a:avLst/>
          </a:prstGeom>
          <a:noFill/>
          <a:effectLst/>
        </p:spPr>
        <p:txBody>
          <a:bodyPr/>
          <a:lstStyle>
            <a:lvl1pPr>
              <a:lnSpc>
                <a:spcPct val="100000"/>
              </a:lnSpc>
              <a:defRPr sz="4000" b="0" i="0">
                <a:solidFill>
                  <a:schemeClr val="accent3"/>
                </a:solidFill>
                <a:latin typeface="ABSOLUTSTD-BOOK" panose="02000503030000020003" pitchFamily="2" charset="0"/>
                <a:ea typeface="ABSOLUTSTD-BOOK" panose="02000503030000020003" pitchFamily="2" charset="0"/>
              </a:defRPr>
            </a:lvl1pPr>
          </a:lstStyle>
          <a:p>
            <a:pPr lvl="0"/>
            <a:r>
              <a:rPr lang="nl-NL"/>
              <a:t>Datum en auteur</a:t>
            </a:r>
          </a:p>
        </p:txBody>
      </p:sp>
      <p:sp>
        <p:nvSpPr>
          <p:cNvPr id="5" name="Tijdelijke aanduiding voor inhoud 5">
            <a:extLst>
              <a:ext uri="{FF2B5EF4-FFF2-40B4-BE49-F238E27FC236}">
                <a16:creationId xmlns:a16="http://schemas.microsoft.com/office/drawing/2014/main" id="{E4B6EFCB-3F61-F0E4-CA3F-24BB7AE6E480}"/>
              </a:ext>
            </a:extLst>
          </p:cNvPr>
          <p:cNvSpPr>
            <a:spLocks noGrp="1"/>
          </p:cNvSpPr>
          <p:nvPr>
            <p:ph sz="quarter" idx="11" hasCustomPrompt="1"/>
          </p:nvPr>
        </p:nvSpPr>
        <p:spPr>
          <a:xfrm>
            <a:off x="952500" y="873865"/>
            <a:ext cx="5541163" cy="938310"/>
          </a:xfrm>
          <a:prstGeom prst="roundRect">
            <a:avLst>
              <a:gd name="adj" fmla="val 0"/>
            </a:avLst>
          </a:prstGeom>
          <a:solidFill>
            <a:schemeClr val="bg1"/>
          </a:solidFill>
          <a:effectLst>
            <a:softEdge rad="0"/>
          </a:effectLst>
        </p:spPr>
        <p:txBody>
          <a:bodyPr lIns="360000" tIns="72000" rIns="251999" bIns="72000"/>
          <a:lstStyle>
            <a:lvl1pPr>
              <a:defRPr sz="5000" b="0" i="0">
                <a:solidFill>
                  <a:schemeClr val="accent2"/>
                </a:solidFill>
                <a:latin typeface="ABSOLUTSTD-MEDIUM" panose="02000503030000020003" pitchFamily="2" charset="0"/>
                <a:ea typeface="ABSOLUTSTD-MEDIUM" panose="02000503030000020003" pitchFamily="2" charset="0"/>
              </a:defRPr>
            </a:lvl1pPr>
          </a:lstStyle>
          <a:p>
            <a:pPr lvl="0"/>
            <a:r>
              <a:rPr lang="nl-NL"/>
              <a:t>Naam van de klant</a:t>
            </a:r>
          </a:p>
        </p:txBody>
      </p:sp>
    </p:spTree>
    <p:extLst>
      <p:ext uri="{BB962C8B-B14F-4D97-AF65-F5344CB8AC3E}">
        <p14:creationId xmlns:p14="http://schemas.microsoft.com/office/powerpoint/2010/main" val="288335442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slide 2 (zonder klantnaam)">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78327BB-5D81-EACD-CBA1-22B793F12C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4109" r="5605" b="14030"/>
          <a:stretch/>
        </p:blipFill>
        <p:spPr>
          <a:xfrm>
            <a:off x="0" y="1"/>
            <a:ext cx="24383999" cy="12036830"/>
          </a:xfrm>
          <a:prstGeom prst="rect">
            <a:avLst/>
          </a:prstGeom>
        </p:spPr>
      </p:pic>
      <p:pic>
        <p:nvPicPr>
          <p:cNvPr id="2" name="Afbeelding 1" descr="Afbeelding met Lettertype, Graphics, grafische vormgeving, tekst&#10;&#10;Automatisch gegenereerde beschrijving">
            <a:extLst>
              <a:ext uri="{FF2B5EF4-FFF2-40B4-BE49-F238E27FC236}">
                <a16:creationId xmlns:a16="http://schemas.microsoft.com/office/drawing/2014/main" id="{3279FCCB-0E07-146D-5D83-52A2AB53008F}"/>
              </a:ext>
            </a:extLst>
          </p:cNvPr>
          <p:cNvPicPr>
            <a:picLocks noChangeAspect="1"/>
          </p:cNvPicPr>
          <p:nvPr userDrawn="1"/>
        </p:nvPicPr>
        <p:blipFill>
          <a:blip r:embed="rId3"/>
          <a:stretch>
            <a:fillRect/>
          </a:stretch>
        </p:blipFill>
        <p:spPr>
          <a:xfrm>
            <a:off x="20366182" y="12469614"/>
            <a:ext cx="3065317" cy="649431"/>
          </a:xfrm>
          <a:prstGeom prst="rect">
            <a:avLst/>
          </a:prstGeom>
        </p:spPr>
      </p:pic>
      <p:sp>
        <p:nvSpPr>
          <p:cNvPr id="10" name="Tijdelijke aanduiding voor tekst 11">
            <a:extLst>
              <a:ext uri="{FF2B5EF4-FFF2-40B4-BE49-F238E27FC236}">
                <a16:creationId xmlns:a16="http://schemas.microsoft.com/office/drawing/2014/main" id="{84779EC8-03C6-0395-1A36-1332A3F30C52}"/>
              </a:ext>
            </a:extLst>
          </p:cNvPr>
          <p:cNvSpPr>
            <a:spLocks noGrp="1"/>
          </p:cNvSpPr>
          <p:nvPr>
            <p:ph type="body" sz="quarter" idx="15" hasCustomPrompt="1"/>
          </p:nvPr>
        </p:nvSpPr>
        <p:spPr>
          <a:xfrm>
            <a:off x="952500" y="4059768"/>
            <a:ext cx="15481300" cy="7159640"/>
          </a:xfrm>
          <a:prstGeom prst="rect">
            <a:avLst/>
          </a:prstGeom>
          <a:noFill/>
          <a:effectLst>
            <a:outerShdw blurRad="381000" dist="38100" dir="2700000" algn="tl" rotWithShape="0">
              <a:prstClr val="black">
                <a:alpha val="30000"/>
              </a:prstClr>
            </a:outerShdw>
          </a:effectLst>
        </p:spPr>
        <p:txBody>
          <a:bodyPr/>
          <a:lstStyle>
            <a:lvl1pPr>
              <a:lnSpc>
                <a:spcPct val="90000"/>
              </a:lnSpc>
              <a:defRPr sz="16000" b="1" i="0">
                <a:solidFill>
                  <a:schemeClr val="bg1"/>
                </a:solidFill>
                <a:latin typeface="Absolut Standard" panose="02000503030000020003" pitchFamily="2" charset="0"/>
                <a:ea typeface="Absolut Standard" panose="02000503030000020003" pitchFamily="2" charset="0"/>
              </a:defRPr>
            </a:lvl1pPr>
          </a:lstStyle>
          <a:p>
            <a:pPr lvl="0"/>
            <a:r>
              <a:rPr lang="nl-NL"/>
              <a:t>Hier is ruimte voor een hoofdtitel over drie regels</a:t>
            </a:r>
          </a:p>
        </p:txBody>
      </p:sp>
      <p:sp>
        <p:nvSpPr>
          <p:cNvPr id="73" name="Tijdelijke aanduiding voor tekst 11">
            <a:extLst>
              <a:ext uri="{FF2B5EF4-FFF2-40B4-BE49-F238E27FC236}">
                <a16:creationId xmlns:a16="http://schemas.microsoft.com/office/drawing/2014/main" id="{1749F86F-CBDC-9FD3-292A-5F1DA425B717}"/>
              </a:ext>
            </a:extLst>
          </p:cNvPr>
          <p:cNvSpPr>
            <a:spLocks noGrp="1"/>
          </p:cNvSpPr>
          <p:nvPr>
            <p:ph type="body" sz="quarter" idx="18" hasCustomPrompt="1"/>
          </p:nvPr>
        </p:nvSpPr>
        <p:spPr>
          <a:xfrm>
            <a:off x="886000" y="12541004"/>
            <a:ext cx="12430992" cy="644541"/>
          </a:xfrm>
          <a:prstGeom prst="rect">
            <a:avLst/>
          </a:prstGeom>
          <a:noFill/>
          <a:effectLst/>
        </p:spPr>
        <p:txBody>
          <a:bodyPr/>
          <a:lstStyle>
            <a:lvl1pPr>
              <a:lnSpc>
                <a:spcPct val="100000"/>
              </a:lnSpc>
              <a:defRPr sz="4000" b="0" i="0">
                <a:solidFill>
                  <a:schemeClr val="accent3"/>
                </a:solidFill>
                <a:latin typeface="ABSOLUTSTD-BOOK" panose="02000503030000020003" pitchFamily="2" charset="0"/>
                <a:ea typeface="ABSOLUTSTD-BOOK" panose="02000503030000020003" pitchFamily="2" charset="0"/>
              </a:defRPr>
            </a:lvl1pPr>
          </a:lstStyle>
          <a:p>
            <a:pPr lvl="0"/>
            <a:r>
              <a:rPr lang="nl-NL"/>
              <a:t>Datum en auteur</a:t>
            </a:r>
          </a:p>
        </p:txBody>
      </p:sp>
    </p:spTree>
    <p:extLst>
      <p:ext uri="{BB962C8B-B14F-4D97-AF65-F5344CB8AC3E}">
        <p14:creationId xmlns:p14="http://schemas.microsoft.com/office/powerpoint/2010/main" val="180691999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Eén tekstkader">
    <p:spTree>
      <p:nvGrpSpPr>
        <p:cNvPr id="1" name=""/>
        <p:cNvGrpSpPr/>
        <p:nvPr/>
      </p:nvGrpSpPr>
      <p:grpSpPr>
        <a:xfrm>
          <a:off x="0" y="0"/>
          <a:ext cx="0" cy="0"/>
          <a:chOff x="0" y="0"/>
          <a:chExt cx="0" cy="0"/>
        </a:xfrm>
      </p:grpSpPr>
      <p:sp>
        <p:nvSpPr>
          <p:cNvPr id="6" name="Tijdelijke aanduiding voor tekst 11">
            <a:extLst>
              <a:ext uri="{FF2B5EF4-FFF2-40B4-BE49-F238E27FC236}">
                <a16:creationId xmlns:a16="http://schemas.microsoft.com/office/drawing/2014/main" id="{03DAFFB6-E506-D3D6-F935-AEB6577BC3A7}"/>
              </a:ext>
            </a:extLst>
          </p:cNvPr>
          <p:cNvSpPr>
            <a:spLocks noGrp="1"/>
          </p:cNvSpPr>
          <p:nvPr>
            <p:ph type="body" sz="quarter" idx="18" hasCustomPrompt="1"/>
          </p:nvPr>
        </p:nvSpPr>
        <p:spPr>
          <a:xfrm>
            <a:off x="952498" y="730131"/>
            <a:ext cx="12430992" cy="644541"/>
          </a:xfrm>
          <a:prstGeom prst="rect">
            <a:avLst/>
          </a:prstGeom>
          <a:noFill/>
          <a:effectLst/>
        </p:spPr>
        <p:txBody>
          <a:bodyPr/>
          <a:lstStyle>
            <a:lvl1pPr>
              <a:lnSpc>
                <a:spcPct val="100000"/>
              </a:lnSpc>
              <a:defRPr sz="3500" b="0" i="0">
                <a:solidFill>
                  <a:schemeClr val="accent2"/>
                </a:solidFill>
                <a:latin typeface="ABSOLUTSTD-MEDIUM" panose="02000503030000020003" pitchFamily="2" charset="0"/>
                <a:ea typeface="ABSOLUTSTD-MEDIUM" panose="02000503030000020003" pitchFamily="2" charset="0"/>
              </a:defRPr>
            </a:lvl1pPr>
          </a:lstStyle>
          <a:p>
            <a:pPr lvl="0"/>
            <a:r>
              <a:rPr lang="nl-NL"/>
              <a:t>Subkop</a:t>
            </a:r>
          </a:p>
        </p:txBody>
      </p:sp>
      <p:sp>
        <p:nvSpPr>
          <p:cNvPr id="8" name="Tijdelijke aanduiding voor tekst 11">
            <a:extLst>
              <a:ext uri="{FF2B5EF4-FFF2-40B4-BE49-F238E27FC236}">
                <a16:creationId xmlns:a16="http://schemas.microsoft.com/office/drawing/2014/main" id="{F8F42DAF-B96A-995F-F0C1-FBF177CDE47C}"/>
              </a:ext>
            </a:extLst>
          </p:cNvPr>
          <p:cNvSpPr>
            <a:spLocks noGrp="1"/>
          </p:cNvSpPr>
          <p:nvPr>
            <p:ph type="body" sz="quarter" idx="19" hasCustomPrompt="1"/>
          </p:nvPr>
        </p:nvSpPr>
        <p:spPr>
          <a:xfrm>
            <a:off x="952498" y="12725685"/>
            <a:ext cx="12430992" cy="493326"/>
          </a:xfrm>
          <a:prstGeom prst="rect">
            <a:avLst/>
          </a:prstGeom>
          <a:noFill/>
          <a:effectLst/>
        </p:spPr>
        <p:txBody>
          <a:bodyPr/>
          <a:lstStyle>
            <a:lvl1pPr>
              <a:lnSpc>
                <a:spcPct val="100000"/>
              </a:lnSpc>
              <a:defRPr sz="2500" b="0" i="0">
                <a:solidFill>
                  <a:schemeClr val="accent3"/>
                </a:solidFill>
                <a:latin typeface="ABSOLUTSTD-BOOK" panose="02000503030000020003" pitchFamily="2" charset="0"/>
                <a:ea typeface="ABSOLUTSTD-BOOK" panose="02000503030000020003" pitchFamily="2" charset="0"/>
              </a:defRPr>
            </a:lvl1pPr>
          </a:lstStyle>
          <a:p>
            <a:pPr lvl="0"/>
            <a:r>
              <a:rPr lang="nl-NL"/>
              <a:t>Titel presentatie</a:t>
            </a:r>
          </a:p>
        </p:txBody>
      </p:sp>
      <p:sp>
        <p:nvSpPr>
          <p:cNvPr id="13" name="Tijdelijke aanduiding voor tekst 11">
            <a:extLst>
              <a:ext uri="{FF2B5EF4-FFF2-40B4-BE49-F238E27FC236}">
                <a16:creationId xmlns:a16="http://schemas.microsoft.com/office/drawing/2014/main" id="{40DF6ED0-1FFB-F6D0-61DC-6206A267ED80}"/>
              </a:ext>
            </a:extLst>
          </p:cNvPr>
          <p:cNvSpPr>
            <a:spLocks noGrp="1"/>
          </p:cNvSpPr>
          <p:nvPr>
            <p:ph type="body" sz="quarter" idx="20" hasCustomPrompt="1"/>
          </p:nvPr>
        </p:nvSpPr>
        <p:spPr>
          <a:xfrm>
            <a:off x="952498" y="3251200"/>
            <a:ext cx="10909988" cy="9090128"/>
          </a:xfrm>
          <a:prstGeom prst="rect">
            <a:avLst/>
          </a:prstGeom>
          <a:noFill/>
          <a:effectLst/>
        </p:spPr>
        <p:txBody>
          <a:bodyPr/>
          <a:lstStyle>
            <a:lvl1pPr>
              <a:lnSpc>
                <a:spcPct val="120000"/>
              </a:lnSpc>
              <a:defRPr sz="350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21" name="Tijdelijke aanduiding voor tekst 11">
            <a:extLst>
              <a:ext uri="{FF2B5EF4-FFF2-40B4-BE49-F238E27FC236}">
                <a16:creationId xmlns:a16="http://schemas.microsoft.com/office/drawing/2014/main" id="{7588E070-6956-5AB1-5063-F938C8CC4262}"/>
              </a:ext>
            </a:extLst>
          </p:cNvPr>
          <p:cNvSpPr>
            <a:spLocks noGrp="1"/>
          </p:cNvSpPr>
          <p:nvPr>
            <p:ph type="body" sz="quarter" idx="15" hasCustomPrompt="1"/>
          </p:nvPr>
        </p:nvSpPr>
        <p:spPr>
          <a:xfrm>
            <a:off x="952499" y="1448814"/>
            <a:ext cx="22479001" cy="1040386"/>
          </a:xfrm>
          <a:prstGeom prst="rect">
            <a:avLst/>
          </a:prstGeom>
          <a:noFill/>
          <a:effectLst/>
        </p:spPr>
        <p:txBody>
          <a:bodyPr/>
          <a:lstStyle>
            <a:lvl1pPr>
              <a:lnSpc>
                <a:spcPct val="90000"/>
              </a:lnSpc>
              <a:defRPr sz="7500" b="1" i="0">
                <a:solidFill>
                  <a:schemeClr val="accent3"/>
                </a:solidFill>
                <a:latin typeface="Absolut Standard" panose="02000503030000020003" pitchFamily="2" charset="0"/>
                <a:ea typeface="Absolut Standard" panose="02000503030000020003" pitchFamily="2" charset="0"/>
              </a:defRPr>
            </a:lvl1pPr>
          </a:lstStyle>
          <a:p>
            <a:pPr lvl="0"/>
            <a:r>
              <a:rPr lang="nl-NL"/>
              <a:t>Hier is ruimte voor een titel</a:t>
            </a:r>
          </a:p>
        </p:txBody>
      </p:sp>
      <p:pic>
        <p:nvPicPr>
          <p:cNvPr id="3" name="Afbeelding 2" descr="Afbeelding met Lettertype, Graphics, grafische vormgeving, tekst&#10;&#10;Automatisch gegenereerde beschrijving">
            <a:extLst>
              <a:ext uri="{FF2B5EF4-FFF2-40B4-BE49-F238E27FC236}">
                <a16:creationId xmlns:a16="http://schemas.microsoft.com/office/drawing/2014/main" id="{7AB8739A-B51F-B09F-BA40-718B133628F3}"/>
              </a:ext>
            </a:extLst>
          </p:cNvPr>
          <p:cNvPicPr>
            <a:picLocks noChangeAspect="1"/>
          </p:cNvPicPr>
          <p:nvPr userDrawn="1"/>
        </p:nvPicPr>
        <p:blipFill>
          <a:blip r:embed="rId2"/>
          <a:stretch>
            <a:fillRect/>
          </a:stretch>
        </p:blipFill>
        <p:spPr>
          <a:xfrm>
            <a:off x="21361400" y="12663841"/>
            <a:ext cx="2070100" cy="438580"/>
          </a:xfrm>
          <a:prstGeom prst="rect">
            <a:avLst/>
          </a:prstGeom>
        </p:spPr>
      </p:pic>
    </p:spTree>
    <p:extLst>
      <p:ext uri="{BB962C8B-B14F-4D97-AF65-F5344CB8AC3E}">
        <p14:creationId xmlns:p14="http://schemas.microsoft.com/office/powerpoint/2010/main" val="328305574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kstkader met liggende foto">
    <p:spTree>
      <p:nvGrpSpPr>
        <p:cNvPr id="1" name=""/>
        <p:cNvGrpSpPr/>
        <p:nvPr/>
      </p:nvGrpSpPr>
      <p:grpSpPr>
        <a:xfrm>
          <a:off x="0" y="0"/>
          <a:ext cx="0" cy="0"/>
          <a:chOff x="0" y="0"/>
          <a:chExt cx="0" cy="0"/>
        </a:xfrm>
      </p:grpSpPr>
      <p:sp>
        <p:nvSpPr>
          <p:cNvPr id="6" name="Tijdelijke aanduiding voor tekst 11">
            <a:extLst>
              <a:ext uri="{FF2B5EF4-FFF2-40B4-BE49-F238E27FC236}">
                <a16:creationId xmlns:a16="http://schemas.microsoft.com/office/drawing/2014/main" id="{03DAFFB6-E506-D3D6-F935-AEB6577BC3A7}"/>
              </a:ext>
            </a:extLst>
          </p:cNvPr>
          <p:cNvSpPr>
            <a:spLocks noGrp="1"/>
          </p:cNvSpPr>
          <p:nvPr>
            <p:ph type="body" sz="quarter" idx="18" hasCustomPrompt="1"/>
          </p:nvPr>
        </p:nvSpPr>
        <p:spPr>
          <a:xfrm>
            <a:off x="952498" y="730131"/>
            <a:ext cx="12430992" cy="644541"/>
          </a:xfrm>
          <a:prstGeom prst="rect">
            <a:avLst/>
          </a:prstGeom>
          <a:noFill/>
          <a:effectLst/>
        </p:spPr>
        <p:txBody>
          <a:bodyPr/>
          <a:lstStyle>
            <a:lvl1pPr>
              <a:lnSpc>
                <a:spcPct val="100000"/>
              </a:lnSpc>
              <a:defRPr sz="3500" b="0" i="0">
                <a:solidFill>
                  <a:schemeClr val="accent2"/>
                </a:solidFill>
                <a:latin typeface="ABSOLUTSTD-MEDIUM" panose="02000503030000020003" pitchFamily="2" charset="0"/>
                <a:ea typeface="ABSOLUTSTD-MEDIUM" panose="02000503030000020003" pitchFamily="2" charset="0"/>
              </a:defRPr>
            </a:lvl1pPr>
          </a:lstStyle>
          <a:p>
            <a:pPr lvl="0"/>
            <a:r>
              <a:rPr lang="nl-NL"/>
              <a:t>Subkop</a:t>
            </a:r>
          </a:p>
        </p:txBody>
      </p:sp>
      <p:sp>
        <p:nvSpPr>
          <p:cNvPr id="8" name="Tijdelijke aanduiding voor tekst 11">
            <a:extLst>
              <a:ext uri="{FF2B5EF4-FFF2-40B4-BE49-F238E27FC236}">
                <a16:creationId xmlns:a16="http://schemas.microsoft.com/office/drawing/2014/main" id="{F8F42DAF-B96A-995F-F0C1-FBF177CDE47C}"/>
              </a:ext>
            </a:extLst>
          </p:cNvPr>
          <p:cNvSpPr>
            <a:spLocks noGrp="1"/>
          </p:cNvSpPr>
          <p:nvPr>
            <p:ph type="body" sz="quarter" idx="19" hasCustomPrompt="1"/>
          </p:nvPr>
        </p:nvSpPr>
        <p:spPr>
          <a:xfrm>
            <a:off x="952498" y="12725685"/>
            <a:ext cx="12430992" cy="493326"/>
          </a:xfrm>
          <a:prstGeom prst="rect">
            <a:avLst/>
          </a:prstGeom>
          <a:noFill/>
          <a:effectLst/>
        </p:spPr>
        <p:txBody>
          <a:bodyPr/>
          <a:lstStyle>
            <a:lvl1pPr>
              <a:lnSpc>
                <a:spcPct val="100000"/>
              </a:lnSpc>
              <a:defRPr sz="2500" b="0" i="0">
                <a:solidFill>
                  <a:schemeClr val="accent3"/>
                </a:solidFill>
                <a:latin typeface="ABSOLUTSTD-BOOK" panose="02000503030000020003" pitchFamily="2" charset="0"/>
                <a:ea typeface="ABSOLUTSTD-BOOK" panose="02000503030000020003" pitchFamily="2" charset="0"/>
              </a:defRPr>
            </a:lvl1pPr>
          </a:lstStyle>
          <a:p>
            <a:pPr lvl="0"/>
            <a:r>
              <a:rPr lang="nl-NL"/>
              <a:t>Titel presentatie</a:t>
            </a:r>
          </a:p>
        </p:txBody>
      </p:sp>
      <p:sp>
        <p:nvSpPr>
          <p:cNvPr id="13" name="Tijdelijke aanduiding voor tekst 11">
            <a:extLst>
              <a:ext uri="{FF2B5EF4-FFF2-40B4-BE49-F238E27FC236}">
                <a16:creationId xmlns:a16="http://schemas.microsoft.com/office/drawing/2014/main" id="{40DF6ED0-1FFB-F6D0-61DC-6206A267ED80}"/>
              </a:ext>
            </a:extLst>
          </p:cNvPr>
          <p:cNvSpPr>
            <a:spLocks noGrp="1"/>
          </p:cNvSpPr>
          <p:nvPr>
            <p:ph type="body" sz="quarter" idx="20" hasCustomPrompt="1"/>
          </p:nvPr>
        </p:nvSpPr>
        <p:spPr>
          <a:xfrm>
            <a:off x="952498" y="3251200"/>
            <a:ext cx="10909988" cy="9090128"/>
          </a:xfrm>
          <a:prstGeom prst="rect">
            <a:avLst/>
          </a:prstGeom>
          <a:noFill/>
          <a:effectLst/>
        </p:spPr>
        <p:txBody>
          <a:bodyPr/>
          <a:lstStyle>
            <a:lvl1pPr>
              <a:lnSpc>
                <a:spcPct val="120000"/>
              </a:lnSpc>
              <a:defRPr sz="350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21" name="Tijdelijke aanduiding voor tekst 11">
            <a:extLst>
              <a:ext uri="{FF2B5EF4-FFF2-40B4-BE49-F238E27FC236}">
                <a16:creationId xmlns:a16="http://schemas.microsoft.com/office/drawing/2014/main" id="{7588E070-6956-5AB1-5063-F938C8CC4262}"/>
              </a:ext>
            </a:extLst>
          </p:cNvPr>
          <p:cNvSpPr>
            <a:spLocks noGrp="1"/>
          </p:cNvSpPr>
          <p:nvPr>
            <p:ph type="body" sz="quarter" idx="15" hasCustomPrompt="1"/>
          </p:nvPr>
        </p:nvSpPr>
        <p:spPr>
          <a:xfrm>
            <a:off x="952499" y="1448814"/>
            <a:ext cx="22479001" cy="1040386"/>
          </a:xfrm>
          <a:prstGeom prst="rect">
            <a:avLst/>
          </a:prstGeom>
          <a:noFill/>
          <a:effectLst/>
        </p:spPr>
        <p:txBody>
          <a:bodyPr/>
          <a:lstStyle>
            <a:lvl1pPr>
              <a:lnSpc>
                <a:spcPct val="90000"/>
              </a:lnSpc>
              <a:defRPr sz="7500" b="1" i="0">
                <a:solidFill>
                  <a:schemeClr val="accent3"/>
                </a:solidFill>
                <a:latin typeface="Absolut Standard" panose="02000503030000020003" pitchFamily="2" charset="0"/>
                <a:ea typeface="Absolut Standard" panose="02000503030000020003" pitchFamily="2" charset="0"/>
              </a:defRPr>
            </a:lvl1pPr>
          </a:lstStyle>
          <a:p>
            <a:pPr lvl="0"/>
            <a:r>
              <a:rPr lang="nl-NL"/>
              <a:t>Hier is ruimte voor een titel</a:t>
            </a:r>
          </a:p>
        </p:txBody>
      </p:sp>
      <p:pic>
        <p:nvPicPr>
          <p:cNvPr id="5" name="Afbeelding 4" descr="Afbeelding met Lettertype, Graphics, grafische vormgeving, tekst&#10;&#10;Automatisch gegenereerde beschrijving">
            <a:extLst>
              <a:ext uri="{FF2B5EF4-FFF2-40B4-BE49-F238E27FC236}">
                <a16:creationId xmlns:a16="http://schemas.microsoft.com/office/drawing/2014/main" id="{43AA43B5-3A4E-F810-3C6E-5DE8DC86B343}"/>
              </a:ext>
            </a:extLst>
          </p:cNvPr>
          <p:cNvPicPr>
            <a:picLocks noChangeAspect="1"/>
          </p:cNvPicPr>
          <p:nvPr userDrawn="1"/>
        </p:nvPicPr>
        <p:blipFill>
          <a:blip r:embed="rId2"/>
          <a:stretch>
            <a:fillRect/>
          </a:stretch>
        </p:blipFill>
        <p:spPr>
          <a:xfrm>
            <a:off x="21361400" y="12663841"/>
            <a:ext cx="2070100" cy="438580"/>
          </a:xfrm>
          <a:prstGeom prst="rect">
            <a:avLst/>
          </a:prstGeom>
        </p:spPr>
      </p:pic>
      <p:sp>
        <p:nvSpPr>
          <p:cNvPr id="4" name="Tijdelijke aanduiding voor afbeelding 3">
            <a:extLst>
              <a:ext uri="{FF2B5EF4-FFF2-40B4-BE49-F238E27FC236}">
                <a16:creationId xmlns:a16="http://schemas.microsoft.com/office/drawing/2014/main" id="{96E61706-51E5-8335-A178-624C6993676A}"/>
              </a:ext>
            </a:extLst>
          </p:cNvPr>
          <p:cNvSpPr>
            <a:spLocks noGrp="1"/>
          </p:cNvSpPr>
          <p:nvPr>
            <p:ph type="pic" sz="quarter" idx="21"/>
          </p:nvPr>
        </p:nvSpPr>
        <p:spPr>
          <a:xfrm>
            <a:off x="12521510" y="3513220"/>
            <a:ext cx="10909989" cy="8828005"/>
          </a:xfrm>
          <a:prstGeom prst="rect">
            <a:avLst/>
          </a:prstGeom>
        </p:spPr>
        <p:txBody>
          <a:bodyPr/>
          <a:lstStyle/>
          <a:p>
            <a:endParaRPr lang="nl-NL"/>
          </a:p>
        </p:txBody>
      </p:sp>
    </p:spTree>
    <p:extLst>
      <p:ext uri="{BB962C8B-B14F-4D97-AF65-F5344CB8AC3E}">
        <p14:creationId xmlns:p14="http://schemas.microsoft.com/office/powerpoint/2010/main" val="17766920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kstkader met staande foto">
    <p:spTree>
      <p:nvGrpSpPr>
        <p:cNvPr id="1" name=""/>
        <p:cNvGrpSpPr/>
        <p:nvPr/>
      </p:nvGrpSpPr>
      <p:grpSpPr>
        <a:xfrm>
          <a:off x="0" y="0"/>
          <a:ext cx="0" cy="0"/>
          <a:chOff x="0" y="0"/>
          <a:chExt cx="0" cy="0"/>
        </a:xfrm>
      </p:grpSpPr>
      <p:sp>
        <p:nvSpPr>
          <p:cNvPr id="6" name="Tijdelijke aanduiding voor tekst 11">
            <a:extLst>
              <a:ext uri="{FF2B5EF4-FFF2-40B4-BE49-F238E27FC236}">
                <a16:creationId xmlns:a16="http://schemas.microsoft.com/office/drawing/2014/main" id="{03DAFFB6-E506-D3D6-F935-AEB6577BC3A7}"/>
              </a:ext>
            </a:extLst>
          </p:cNvPr>
          <p:cNvSpPr>
            <a:spLocks noGrp="1"/>
          </p:cNvSpPr>
          <p:nvPr>
            <p:ph type="body" sz="quarter" idx="18" hasCustomPrompt="1"/>
          </p:nvPr>
        </p:nvSpPr>
        <p:spPr>
          <a:xfrm>
            <a:off x="952498" y="730131"/>
            <a:ext cx="12430992" cy="644541"/>
          </a:xfrm>
          <a:prstGeom prst="rect">
            <a:avLst/>
          </a:prstGeom>
          <a:noFill/>
          <a:effectLst/>
        </p:spPr>
        <p:txBody>
          <a:bodyPr/>
          <a:lstStyle>
            <a:lvl1pPr>
              <a:lnSpc>
                <a:spcPct val="100000"/>
              </a:lnSpc>
              <a:defRPr sz="3500" b="0" i="0">
                <a:solidFill>
                  <a:schemeClr val="accent2"/>
                </a:solidFill>
                <a:latin typeface="ABSOLUTSTD-MEDIUM" panose="02000503030000020003" pitchFamily="2" charset="0"/>
                <a:ea typeface="ABSOLUTSTD-MEDIUM" panose="02000503030000020003" pitchFamily="2" charset="0"/>
              </a:defRPr>
            </a:lvl1pPr>
          </a:lstStyle>
          <a:p>
            <a:pPr lvl="0"/>
            <a:r>
              <a:rPr lang="nl-NL"/>
              <a:t>Subkop</a:t>
            </a:r>
          </a:p>
        </p:txBody>
      </p:sp>
      <p:sp>
        <p:nvSpPr>
          <p:cNvPr id="8" name="Tijdelijke aanduiding voor tekst 11">
            <a:extLst>
              <a:ext uri="{FF2B5EF4-FFF2-40B4-BE49-F238E27FC236}">
                <a16:creationId xmlns:a16="http://schemas.microsoft.com/office/drawing/2014/main" id="{F8F42DAF-B96A-995F-F0C1-FBF177CDE47C}"/>
              </a:ext>
            </a:extLst>
          </p:cNvPr>
          <p:cNvSpPr>
            <a:spLocks noGrp="1"/>
          </p:cNvSpPr>
          <p:nvPr>
            <p:ph type="body" sz="quarter" idx="19" hasCustomPrompt="1"/>
          </p:nvPr>
        </p:nvSpPr>
        <p:spPr>
          <a:xfrm>
            <a:off x="952498" y="12725685"/>
            <a:ext cx="12430992" cy="493326"/>
          </a:xfrm>
          <a:prstGeom prst="rect">
            <a:avLst/>
          </a:prstGeom>
          <a:noFill/>
          <a:effectLst/>
        </p:spPr>
        <p:txBody>
          <a:bodyPr/>
          <a:lstStyle>
            <a:lvl1pPr>
              <a:lnSpc>
                <a:spcPct val="100000"/>
              </a:lnSpc>
              <a:defRPr sz="2500" b="0" i="0">
                <a:solidFill>
                  <a:schemeClr val="accent3"/>
                </a:solidFill>
                <a:latin typeface="ABSOLUTSTD-BOOK" panose="02000503030000020003" pitchFamily="2" charset="0"/>
                <a:ea typeface="ABSOLUTSTD-BOOK" panose="02000503030000020003" pitchFamily="2" charset="0"/>
              </a:defRPr>
            </a:lvl1pPr>
          </a:lstStyle>
          <a:p>
            <a:pPr lvl="0"/>
            <a:r>
              <a:rPr lang="nl-NL"/>
              <a:t>Titel presentatie</a:t>
            </a:r>
          </a:p>
        </p:txBody>
      </p:sp>
      <p:sp>
        <p:nvSpPr>
          <p:cNvPr id="13" name="Tijdelijke aanduiding voor tekst 11">
            <a:extLst>
              <a:ext uri="{FF2B5EF4-FFF2-40B4-BE49-F238E27FC236}">
                <a16:creationId xmlns:a16="http://schemas.microsoft.com/office/drawing/2014/main" id="{40DF6ED0-1FFB-F6D0-61DC-6206A267ED80}"/>
              </a:ext>
            </a:extLst>
          </p:cNvPr>
          <p:cNvSpPr>
            <a:spLocks noGrp="1"/>
          </p:cNvSpPr>
          <p:nvPr>
            <p:ph type="body" sz="quarter" idx="20" hasCustomPrompt="1"/>
          </p:nvPr>
        </p:nvSpPr>
        <p:spPr>
          <a:xfrm>
            <a:off x="952498" y="3251200"/>
            <a:ext cx="10909988" cy="9090128"/>
          </a:xfrm>
          <a:prstGeom prst="rect">
            <a:avLst/>
          </a:prstGeom>
          <a:noFill/>
          <a:effectLst/>
        </p:spPr>
        <p:txBody>
          <a:bodyPr/>
          <a:lstStyle>
            <a:lvl1pPr>
              <a:lnSpc>
                <a:spcPct val="120000"/>
              </a:lnSpc>
              <a:defRPr sz="350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21" name="Tijdelijke aanduiding voor tekst 11">
            <a:extLst>
              <a:ext uri="{FF2B5EF4-FFF2-40B4-BE49-F238E27FC236}">
                <a16:creationId xmlns:a16="http://schemas.microsoft.com/office/drawing/2014/main" id="{7588E070-6956-5AB1-5063-F938C8CC4262}"/>
              </a:ext>
            </a:extLst>
          </p:cNvPr>
          <p:cNvSpPr>
            <a:spLocks noGrp="1"/>
          </p:cNvSpPr>
          <p:nvPr>
            <p:ph type="body" sz="quarter" idx="15" hasCustomPrompt="1"/>
          </p:nvPr>
        </p:nvSpPr>
        <p:spPr>
          <a:xfrm>
            <a:off x="952499" y="1448814"/>
            <a:ext cx="22479001" cy="1040386"/>
          </a:xfrm>
          <a:prstGeom prst="rect">
            <a:avLst/>
          </a:prstGeom>
          <a:noFill/>
          <a:effectLst/>
        </p:spPr>
        <p:txBody>
          <a:bodyPr/>
          <a:lstStyle>
            <a:lvl1pPr>
              <a:lnSpc>
                <a:spcPct val="90000"/>
              </a:lnSpc>
              <a:defRPr sz="7500" b="1" i="0">
                <a:solidFill>
                  <a:schemeClr val="accent3"/>
                </a:solidFill>
                <a:latin typeface="Absolut Standard" panose="02000503030000020003" pitchFamily="2" charset="0"/>
                <a:ea typeface="Absolut Standard" panose="02000503030000020003" pitchFamily="2" charset="0"/>
              </a:defRPr>
            </a:lvl1pPr>
          </a:lstStyle>
          <a:p>
            <a:pPr lvl="0"/>
            <a:r>
              <a:rPr lang="nl-NL"/>
              <a:t>Hier is ruimte voor een titel</a:t>
            </a:r>
          </a:p>
        </p:txBody>
      </p:sp>
      <p:pic>
        <p:nvPicPr>
          <p:cNvPr id="5" name="Afbeelding 4" descr="Afbeelding met Lettertype, Graphics, grafische vormgeving, tekst&#10;&#10;Automatisch gegenereerde beschrijving">
            <a:extLst>
              <a:ext uri="{FF2B5EF4-FFF2-40B4-BE49-F238E27FC236}">
                <a16:creationId xmlns:a16="http://schemas.microsoft.com/office/drawing/2014/main" id="{43AA43B5-3A4E-F810-3C6E-5DE8DC86B343}"/>
              </a:ext>
            </a:extLst>
          </p:cNvPr>
          <p:cNvPicPr>
            <a:picLocks noChangeAspect="1"/>
          </p:cNvPicPr>
          <p:nvPr userDrawn="1"/>
        </p:nvPicPr>
        <p:blipFill>
          <a:blip r:embed="rId2"/>
          <a:stretch>
            <a:fillRect/>
          </a:stretch>
        </p:blipFill>
        <p:spPr>
          <a:xfrm>
            <a:off x="21361400" y="12663841"/>
            <a:ext cx="2070100" cy="438580"/>
          </a:xfrm>
          <a:prstGeom prst="rect">
            <a:avLst/>
          </a:prstGeom>
        </p:spPr>
      </p:pic>
      <p:sp>
        <p:nvSpPr>
          <p:cNvPr id="4" name="Tijdelijke aanduiding voor afbeelding 3">
            <a:extLst>
              <a:ext uri="{FF2B5EF4-FFF2-40B4-BE49-F238E27FC236}">
                <a16:creationId xmlns:a16="http://schemas.microsoft.com/office/drawing/2014/main" id="{96E61706-51E5-8335-A178-624C6993676A}"/>
              </a:ext>
            </a:extLst>
          </p:cNvPr>
          <p:cNvSpPr>
            <a:spLocks noGrp="1"/>
          </p:cNvSpPr>
          <p:nvPr>
            <p:ph type="pic" sz="quarter" idx="21"/>
          </p:nvPr>
        </p:nvSpPr>
        <p:spPr>
          <a:xfrm>
            <a:off x="13540153" y="730132"/>
            <a:ext cx="9891346" cy="11611094"/>
          </a:xfrm>
          <a:prstGeom prst="rect">
            <a:avLst/>
          </a:prstGeom>
        </p:spPr>
        <p:txBody>
          <a:bodyPr/>
          <a:lstStyle/>
          <a:p>
            <a:endParaRPr lang="nl-NL"/>
          </a:p>
        </p:txBody>
      </p:sp>
    </p:spTree>
    <p:extLst>
      <p:ext uri="{BB962C8B-B14F-4D97-AF65-F5344CB8AC3E}">
        <p14:creationId xmlns:p14="http://schemas.microsoft.com/office/powerpoint/2010/main" val="68771444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kstkolommen met liggende foto">
    <p:spTree>
      <p:nvGrpSpPr>
        <p:cNvPr id="1" name=""/>
        <p:cNvGrpSpPr/>
        <p:nvPr/>
      </p:nvGrpSpPr>
      <p:grpSpPr>
        <a:xfrm>
          <a:off x="0" y="0"/>
          <a:ext cx="0" cy="0"/>
          <a:chOff x="0" y="0"/>
          <a:chExt cx="0" cy="0"/>
        </a:xfrm>
      </p:grpSpPr>
      <p:sp>
        <p:nvSpPr>
          <p:cNvPr id="6" name="Tijdelijke aanduiding voor tekst 11">
            <a:extLst>
              <a:ext uri="{FF2B5EF4-FFF2-40B4-BE49-F238E27FC236}">
                <a16:creationId xmlns:a16="http://schemas.microsoft.com/office/drawing/2014/main" id="{03DAFFB6-E506-D3D6-F935-AEB6577BC3A7}"/>
              </a:ext>
            </a:extLst>
          </p:cNvPr>
          <p:cNvSpPr>
            <a:spLocks noGrp="1"/>
          </p:cNvSpPr>
          <p:nvPr>
            <p:ph type="body" sz="quarter" idx="18" hasCustomPrompt="1"/>
          </p:nvPr>
        </p:nvSpPr>
        <p:spPr>
          <a:xfrm>
            <a:off x="952498" y="730131"/>
            <a:ext cx="12430992" cy="644541"/>
          </a:xfrm>
          <a:prstGeom prst="rect">
            <a:avLst/>
          </a:prstGeom>
          <a:noFill/>
          <a:effectLst/>
        </p:spPr>
        <p:txBody>
          <a:bodyPr/>
          <a:lstStyle>
            <a:lvl1pPr>
              <a:lnSpc>
                <a:spcPct val="100000"/>
              </a:lnSpc>
              <a:defRPr sz="3500" b="0" i="0">
                <a:solidFill>
                  <a:schemeClr val="accent2"/>
                </a:solidFill>
                <a:latin typeface="ABSOLUTSTD-MEDIUM" panose="02000503030000020003" pitchFamily="2" charset="0"/>
                <a:ea typeface="ABSOLUTSTD-MEDIUM" panose="02000503030000020003" pitchFamily="2" charset="0"/>
              </a:defRPr>
            </a:lvl1pPr>
          </a:lstStyle>
          <a:p>
            <a:pPr lvl="0"/>
            <a:r>
              <a:rPr lang="nl-NL"/>
              <a:t>Subkop</a:t>
            </a:r>
          </a:p>
        </p:txBody>
      </p:sp>
      <p:sp>
        <p:nvSpPr>
          <p:cNvPr id="8" name="Tijdelijke aanduiding voor tekst 11">
            <a:extLst>
              <a:ext uri="{FF2B5EF4-FFF2-40B4-BE49-F238E27FC236}">
                <a16:creationId xmlns:a16="http://schemas.microsoft.com/office/drawing/2014/main" id="{F8F42DAF-B96A-995F-F0C1-FBF177CDE47C}"/>
              </a:ext>
            </a:extLst>
          </p:cNvPr>
          <p:cNvSpPr>
            <a:spLocks noGrp="1"/>
          </p:cNvSpPr>
          <p:nvPr>
            <p:ph type="body" sz="quarter" idx="19" hasCustomPrompt="1"/>
          </p:nvPr>
        </p:nvSpPr>
        <p:spPr>
          <a:xfrm>
            <a:off x="952498" y="12725685"/>
            <a:ext cx="12430992" cy="493326"/>
          </a:xfrm>
          <a:prstGeom prst="rect">
            <a:avLst/>
          </a:prstGeom>
          <a:noFill/>
          <a:effectLst/>
        </p:spPr>
        <p:txBody>
          <a:bodyPr/>
          <a:lstStyle>
            <a:lvl1pPr>
              <a:lnSpc>
                <a:spcPct val="100000"/>
              </a:lnSpc>
              <a:defRPr sz="2500" b="0" i="0">
                <a:solidFill>
                  <a:schemeClr val="accent3"/>
                </a:solidFill>
                <a:latin typeface="ABSOLUTSTD-BOOK" panose="02000503030000020003" pitchFamily="2" charset="0"/>
                <a:ea typeface="ABSOLUTSTD-BOOK" panose="02000503030000020003" pitchFamily="2" charset="0"/>
              </a:defRPr>
            </a:lvl1pPr>
          </a:lstStyle>
          <a:p>
            <a:pPr lvl="0"/>
            <a:r>
              <a:rPr lang="nl-NL"/>
              <a:t>Titel presentatie</a:t>
            </a:r>
          </a:p>
        </p:txBody>
      </p:sp>
      <p:sp>
        <p:nvSpPr>
          <p:cNvPr id="13" name="Tijdelijke aanduiding voor tekst 11">
            <a:extLst>
              <a:ext uri="{FF2B5EF4-FFF2-40B4-BE49-F238E27FC236}">
                <a16:creationId xmlns:a16="http://schemas.microsoft.com/office/drawing/2014/main" id="{40DF6ED0-1FFB-F6D0-61DC-6206A267ED80}"/>
              </a:ext>
            </a:extLst>
          </p:cNvPr>
          <p:cNvSpPr>
            <a:spLocks noGrp="1"/>
          </p:cNvSpPr>
          <p:nvPr>
            <p:ph type="body" sz="quarter" idx="20" hasCustomPrompt="1"/>
          </p:nvPr>
        </p:nvSpPr>
        <p:spPr>
          <a:xfrm>
            <a:off x="952498" y="3251200"/>
            <a:ext cx="10909988" cy="2146458"/>
          </a:xfrm>
          <a:prstGeom prst="rect">
            <a:avLst/>
          </a:prstGeom>
          <a:noFill/>
          <a:effectLst/>
        </p:spPr>
        <p:txBody>
          <a:bodyPr/>
          <a:lstStyle>
            <a:lvl1pPr>
              <a:lnSpc>
                <a:spcPct val="120000"/>
              </a:lnSpc>
              <a:defRPr sz="350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21" name="Tijdelijke aanduiding voor tekst 11">
            <a:extLst>
              <a:ext uri="{FF2B5EF4-FFF2-40B4-BE49-F238E27FC236}">
                <a16:creationId xmlns:a16="http://schemas.microsoft.com/office/drawing/2014/main" id="{7588E070-6956-5AB1-5063-F938C8CC4262}"/>
              </a:ext>
            </a:extLst>
          </p:cNvPr>
          <p:cNvSpPr>
            <a:spLocks noGrp="1"/>
          </p:cNvSpPr>
          <p:nvPr>
            <p:ph type="body" sz="quarter" idx="15" hasCustomPrompt="1"/>
          </p:nvPr>
        </p:nvSpPr>
        <p:spPr>
          <a:xfrm>
            <a:off x="952499" y="1448814"/>
            <a:ext cx="22479001" cy="1040386"/>
          </a:xfrm>
          <a:prstGeom prst="rect">
            <a:avLst/>
          </a:prstGeom>
          <a:noFill/>
          <a:effectLst/>
        </p:spPr>
        <p:txBody>
          <a:bodyPr/>
          <a:lstStyle>
            <a:lvl1pPr>
              <a:lnSpc>
                <a:spcPct val="90000"/>
              </a:lnSpc>
              <a:defRPr sz="7500" b="1" i="0">
                <a:solidFill>
                  <a:schemeClr val="accent3"/>
                </a:solidFill>
                <a:latin typeface="Absolut Standard" panose="02000503030000020003" pitchFamily="2" charset="0"/>
                <a:ea typeface="Absolut Standard" panose="02000503030000020003" pitchFamily="2" charset="0"/>
              </a:defRPr>
            </a:lvl1pPr>
          </a:lstStyle>
          <a:p>
            <a:pPr lvl="0"/>
            <a:r>
              <a:rPr lang="nl-NL"/>
              <a:t>Hier is ruimte voor een titel</a:t>
            </a:r>
          </a:p>
        </p:txBody>
      </p:sp>
      <p:pic>
        <p:nvPicPr>
          <p:cNvPr id="5" name="Afbeelding 4" descr="Afbeelding met Lettertype, Graphics, grafische vormgeving, tekst&#10;&#10;Automatisch gegenereerde beschrijving">
            <a:extLst>
              <a:ext uri="{FF2B5EF4-FFF2-40B4-BE49-F238E27FC236}">
                <a16:creationId xmlns:a16="http://schemas.microsoft.com/office/drawing/2014/main" id="{43AA43B5-3A4E-F810-3C6E-5DE8DC86B343}"/>
              </a:ext>
            </a:extLst>
          </p:cNvPr>
          <p:cNvPicPr>
            <a:picLocks noChangeAspect="1"/>
          </p:cNvPicPr>
          <p:nvPr userDrawn="1"/>
        </p:nvPicPr>
        <p:blipFill>
          <a:blip r:embed="rId2"/>
          <a:stretch>
            <a:fillRect/>
          </a:stretch>
        </p:blipFill>
        <p:spPr>
          <a:xfrm>
            <a:off x="21361400" y="12663841"/>
            <a:ext cx="2070100" cy="438580"/>
          </a:xfrm>
          <a:prstGeom prst="rect">
            <a:avLst/>
          </a:prstGeom>
        </p:spPr>
      </p:pic>
      <p:sp>
        <p:nvSpPr>
          <p:cNvPr id="2" name="Tijdelijke aanduiding voor tekst 11">
            <a:extLst>
              <a:ext uri="{FF2B5EF4-FFF2-40B4-BE49-F238E27FC236}">
                <a16:creationId xmlns:a16="http://schemas.microsoft.com/office/drawing/2014/main" id="{03AE090F-13A2-D09E-AA97-1E7E2171E67A}"/>
              </a:ext>
            </a:extLst>
          </p:cNvPr>
          <p:cNvSpPr>
            <a:spLocks noGrp="1"/>
          </p:cNvSpPr>
          <p:nvPr>
            <p:ph type="body" sz="quarter" idx="23" hasCustomPrompt="1"/>
          </p:nvPr>
        </p:nvSpPr>
        <p:spPr>
          <a:xfrm>
            <a:off x="952498" y="5782015"/>
            <a:ext cx="10909988" cy="6559313"/>
          </a:xfrm>
          <a:prstGeom prst="rect">
            <a:avLst/>
          </a:prstGeom>
          <a:noFill/>
          <a:effectLst/>
        </p:spPr>
        <p:txBody>
          <a:bodyPr numCol="2" spcCol="360000"/>
          <a:lstStyle>
            <a:lvl1pPr>
              <a:lnSpc>
                <a:spcPct val="120000"/>
              </a:lnSpc>
              <a:defRPr sz="350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 in twee kolommen.</a:t>
            </a:r>
          </a:p>
        </p:txBody>
      </p:sp>
      <p:sp>
        <p:nvSpPr>
          <p:cNvPr id="3" name="Tijdelijke aanduiding voor afbeelding 3">
            <a:extLst>
              <a:ext uri="{FF2B5EF4-FFF2-40B4-BE49-F238E27FC236}">
                <a16:creationId xmlns:a16="http://schemas.microsoft.com/office/drawing/2014/main" id="{04E819BC-7AA2-A0F3-C9C6-37CC707F2365}"/>
              </a:ext>
            </a:extLst>
          </p:cNvPr>
          <p:cNvSpPr>
            <a:spLocks noGrp="1"/>
          </p:cNvSpPr>
          <p:nvPr>
            <p:ph type="pic" sz="quarter" idx="21"/>
          </p:nvPr>
        </p:nvSpPr>
        <p:spPr>
          <a:xfrm>
            <a:off x="12521510" y="3513220"/>
            <a:ext cx="10909989" cy="8828005"/>
          </a:xfrm>
          <a:prstGeom prst="rect">
            <a:avLst/>
          </a:prstGeom>
        </p:spPr>
        <p:txBody>
          <a:bodyPr/>
          <a:lstStyle/>
          <a:p>
            <a:endParaRPr lang="nl-NL"/>
          </a:p>
        </p:txBody>
      </p:sp>
    </p:spTree>
    <p:extLst>
      <p:ext uri="{BB962C8B-B14F-4D97-AF65-F5344CB8AC3E}">
        <p14:creationId xmlns:p14="http://schemas.microsoft.com/office/powerpoint/2010/main" val="11211443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kstkolommen met staande foto">
    <p:spTree>
      <p:nvGrpSpPr>
        <p:cNvPr id="1" name=""/>
        <p:cNvGrpSpPr/>
        <p:nvPr/>
      </p:nvGrpSpPr>
      <p:grpSpPr>
        <a:xfrm>
          <a:off x="0" y="0"/>
          <a:ext cx="0" cy="0"/>
          <a:chOff x="0" y="0"/>
          <a:chExt cx="0" cy="0"/>
        </a:xfrm>
      </p:grpSpPr>
      <p:sp>
        <p:nvSpPr>
          <p:cNvPr id="6" name="Tijdelijke aanduiding voor tekst 11">
            <a:extLst>
              <a:ext uri="{FF2B5EF4-FFF2-40B4-BE49-F238E27FC236}">
                <a16:creationId xmlns:a16="http://schemas.microsoft.com/office/drawing/2014/main" id="{03DAFFB6-E506-D3D6-F935-AEB6577BC3A7}"/>
              </a:ext>
            </a:extLst>
          </p:cNvPr>
          <p:cNvSpPr>
            <a:spLocks noGrp="1"/>
          </p:cNvSpPr>
          <p:nvPr>
            <p:ph type="body" sz="quarter" idx="18" hasCustomPrompt="1"/>
          </p:nvPr>
        </p:nvSpPr>
        <p:spPr>
          <a:xfrm>
            <a:off x="952498" y="730131"/>
            <a:ext cx="12430992" cy="644541"/>
          </a:xfrm>
          <a:prstGeom prst="rect">
            <a:avLst/>
          </a:prstGeom>
          <a:noFill/>
          <a:effectLst/>
        </p:spPr>
        <p:txBody>
          <a:bodyPr/>
          <a:lstStyle>
            <a:lvl1pPr>
              <a:lnSpc>
                <a:spcPct val="100000"/>
              </a:lnSpc>
              <a:defRPr sz="3500" b="0" i="0">
                <a:solidFill>
                  <a:schemeClr val="accent2"/>
                </a:solidFill>
                <a:latin typeface="ABSOLUTSTD-MEDIUM" panose="02000503030000020003" pitchFamily="2" charset="0"/>
                <a:ea typeface="ABSOLUTSTD-MEDIUM" panose="02000503030000020003" pitchFamily="2" charset="0"/>
              </a:defRPr>
            </a:lvl1pPr>
          </a:lstStyle>
          <a:p>
            <a:pPr lvl="0"/>
            <a:r>
              <a:rPr lang="nl-NL"/>
              <a:t>Subkop</a:t>
            </a:r>
          </a:p>
        </p:txBody>
      </p:sp>
      <p:sp>
        <p:nvSpPr>
          <p:cNvPr id="8" name="Tijdelijke aanduiding voor tekst 11">
            <a:extLst>
              <a:ext uri="{FF2B5EF4-FFF2-40B4-BE49-F238E27FC236}">
                <a16:creationId xmlns:a16="http://schemas.microsoft.com/office/drawing/2014/main" id="{F8F42DAF-B96A-995F-F0C1-FBF177CDE47C}"/>
              </a:ext>
            </a:extLst>
          </p:cNvPr>
          <p:cNvSpPr>
            <a:spLocks noGrp="1"/>
          </p:cNvSpPr>
          <p:nvPr>
            <p:ph type="body" sz="quarter" idx="19" hasCustomPrompt="1"/>
          </p:nvPr>
        </p:nvSpPr>
        <p:spPr>
          <a:xfrm>
            <a:off x="952498" y="12725685"/>
            <a:ext cx="12430992" cy="493326"/>
          </a:xfrm>
          <a:prstGeom prst="rect">
            <a:avLst/>
          </a:prstGeom>
          <a:noFill/>
          <a:effectLst/>
        </p:spPr>
        <p:txBody>
          <a:bodyPr/>
          <a:lstStyle>
            <a:lvl1pPr>
              <a:lnSpc>
                <a:spcPct val="100000"/>
              </a:lnSpc>
              <a:defRPr sz="2500" b="0" i="0">
                <a:solidFill>
                  <a:schemeClr val="accent3"/>
                </a:solidFill>
                <a:latin typeface="ABSOLUTSTD-BOOK" panose="02000503030000020003" pitchFamily="2" charset="0"/>
                <a:ea typeface="ABSOLUTSTD-BOOK" panose="02000503030000020003" pitchFamily="2" charset="0"/>
              </a:defRPr>
            </a:lvl1pPr>
          </a:lstStyle>
          <a:p>
            <a:pPr lvl="0"/>
            <a:r>
              <a:rPr lang="nl-NL"/>
              <a:t>Titel presentatie</a:t>
            </a:r>
          </a:p>
        </p:txBody>
      </p:sp>
      <p:sp>
        <p:nvSpPr>
          <p:cNvPr id="13" name="Tijdelijke aanduiding voor tekst 11">
            <a:extLst>
              <a:ext uri="{FF2B5EF4-FFF2-40B4-BE49-F238E27FC236}">
                <a16:creationId xmlns:a16="http://schemas.microsoft.com/office/drawing/2014/main" id="{40DF6ED0-1FFB-F6D0-61DC-6206A267ED80}"/>
              </a:ext>
            </a:extLst>
          </p:cNvPr>
          <p:cNvSpPr>
            <a:spLocks noGrp="1"/>
          </p:cNvSpPr>
          <p:nvPr>
            <p:ph type="body" sz="quarter" idx="20" hasCustomPrompt="1"/>
          </p:nvPr>
        </p:nvSpPr>
        <p:spPr>
          <a:xfrm>
            <a:off x="952498" y="3251200"/>
            <a:ext cx="10909988" cy="2146458"/>
          </a:xfrm>
          <a:prstGeom prst="rect">
            <a:avLst/>
          </a:prstGeom>
          <a:noFill/>
          <a:effectLst/>
        </p:spPr>
        <p:txBody>
          <a:bodyPr/>
          <a:lstStyle>
            <a:lvl1pPr>
              <a:lnSpc>
                <a:spcPct val="120000"/>
              </a:lnSpc>
              <a:defRPr sz="350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a:t>
            </a:r>
          </a:p>
        </p:txBody>
      </p:sp>
      <p:sp>
        <p:nvSpPr>
          <p:cNvPr id="21" name="Tijdelijke aanduiding voor tekst 11">
            <a:extLst>
              <a:ext uri="{FF2B5EF4-FFF2-40B4-BE49-F238E27FC236}">
                <a16:creationId xmlns:a16="http://schemas.microsoft.com/office/drawing/2014/main" id="{7588E070-6956-5AB1-5063-F938C8CC4262}"/>
              </a:ext>
            </a:extLst>
          </p:cNvPr>
          <p:cNvSpPr>
            <a:spLocks noGrp="1"/>
          </p:cNvSpPr>
          <p:nvPr>
            <p:ph type="body" sz="quarter" idx="15" hasCustomPrompt="1"/>
          </p:nvPr>
        </p:nvSpPr>
        <p:spPr>
          <a:xfrm>
            <a:off x="952499" y="1448814"/>
            <a:ext cx="22479001" cy="1040386"/>
          </a:xfrm>
          <a:prstGeom prst="rect">
            <a:avLst/>
          </a:prstGeom>
          <a:noFill/>
          <a:effectLst/>
        </p:spPr>
        <p:txBody>
          <a:bodyPr/>
          <a:lstStyle>
            <a:lvl1pPr>
              <a:lnSpc>
                <a:spcPct val="90000"/>
              </a:lnSpc>
              <a:defRPr sz="7500" b="1" i="0">
                <a:solidFill>
                  <a:schemeClr val="accent3"/>
                </a:solidFill>
                <a:latin typeface="Absolut Standard" panose="02000503030000020003" pitchFamily="2" charset="0"/>
                <a:ea typeface="Absolut Standard" panose="02000503030000020003" pitchFamily="2" charset="0"/>
              </a:defRPr>
            </a:lvl1pPr>
          </a:lstStyle>
          <a:p>
            <a:pPr lvl="0"/>
            <a:r>
              <a:rPr lang="nl-NL"/>
              <a:t>Hier is ruimte voor een titel</a:t>
            </a:r>
          </a:p>
        </p:txBody>
      </p:sp>
      <p:pic>
        <p:nvPicPr>
          <p:cNvPr id="5" name="Afbeelding 4" descr="Afbeelding met Lettertype, Graphics, grafische vormgeving, tekst&#10;&#10;Automatisch gegenereerde beschrijving">
            <a:extLst>
              <a:ext uri="{FF2B5EF4-FFF2-40B4-BE49-F238E27FC236}">
                <a16:creationId xmlns:a16="http://schemas.microsoft.com/office/drawing/2014/main" id="{43AA43B5-3A4E-F810-3C6E-5DE8DC86B343}"/>
              </a:ext>
            </a:extLst>
          </p:cNvPr>
          <p:cNvPicPr>
            <a:picLocks noChangeAspect="1"/>
          </p:cNvPicPr>
          <p:nvPr userDrawn="1"/>
        </p:nvPicPr>
        <p:blipFill>
          <a:blip r:embed="rId2"/>
          <a:stretch>
            <a:fillRect/>
          </a:stretch>
        </p:blipFill>
        <p:spPr>
          <a:xfrm>
            <a:off x="21361400" y="12663841"/>
            <a:ext cx="2070100" cy="438580"/>
          </a:xfrm>
          <a:prstGeom prst="rect">
            <a:avLst/>
          </a:prstGeom>
        </p:spPr>
      </p:pic>
      <p:sp>
        <p:nvSpPr>
          <p:cNvPr id="2" name="Tijdelijke aanduiding voor tekst 11">
            <a:extLst>
              <a:ext uri="{FF2B5EF4-FFF2-40B4-BE49-F238E27FC236}">
                <a16:creationId xmlns:a16="http://schemas.microsoft.com/office/drawing/2014/main" id="{03AE090F-13A2-D09E-AA97-1E7E2171E67A}"/>
              </a:ext>
            </a:extLst>
          </p:cNvPr>
          <p:cNvSpPr>
            <a:spLocks noGrp="1"/>
          </p:cNvSpPr>
          <p:nvPr>
            <p:ph type="body" sz="quarter" idx="23" hasCustomPrompt="1"/>
          </p:nvPr>
        </p:nvSpPr>
        <p:spPr>
          <a:xfrm>
            <a:off x="952498" y="5782015"/>
            <a:ext cx="10909988" cy="6559313"/>
          </a:xfrm>
          <a:prstGeom prst="rect">
            <a:avLst/>
          </a:prstGeom>
          <a:noFill/>
          <a:effectLst/>
        </p:spPr>
        <p:txBody>
          <a:bodyPr numCol="2" spcCol="360000"/>
          <a:lstStyle>
            <a:lvl1pPr>
              <a:lnSpc>
                <a:spcPct val="120000"/>
              </a:lnSpc>
              <a:defRPr sz="3500" b="0" i="0">
                <a:solidFill>
                  <a:schemeClr val="tx1"/>
                </a:solidFill>
                <a:latin typeface="ABSOLUTSTD-BOOK" panose="02000503030000020003" pitchFamily="2" charset="0"/>
                <a:ea typeface="ABSOLUTSTD-BOOK" panose="02000503030000020003" pitchFamily="2" charset="0"/>
              </a:defRPr>
            </a:lvl1pPr>
          </a:lstStyle>
          <a:p>
            <a:pPr lvl="0"/>
            <a:r>
              <a:rPr lang="nl-NL"/>
              <a:t>Hier is ruimte voor tekst in twee kolommen.</a:t>
            </a:r>
          </a:p>
        </p:txBody>
      </p:sp>
      <p:sp>
        <p:nvSpPr>
          <p:cNvPr id="4" name="Tijdelijke aanduiding voor afbeelding 3">
            <a:extLst>
              <a:ext uri="{FF2B5EF4-FFF2-40B4-BE49-F238E27FC236}">
                <a16:creationId xmlns:a16="http://schemas.microsoft.com/office/drawing/2014/main" id="{E394A0B3-3B1B-1AF0-0B6F-31ABC85EFD71}"/>
              </a:ext>
            </a:extLst>
          </p:cNvPr>
          <p:cNvSpPr>
            <a:spLocks noGrp="1"/>
          </p:cNvSpPr>
          <p:nvPr>
            <p:ph type="pic" sz="quarter" idx="21"/>
          </p:nvPr>
        </p:nvSpPr>
        <p:spPr>
          <a:xfrm>
            <a:off x="13540153" y="730132"/>
            <a:ext cx="9891346" cy="11611094"/>
          </a:xfrm>
          <a:prstGeom prst="rect">
            <a:avLst/>
          </a:prstGeom>
        </p:spPr>
        <p:txBody>
          <a:bodyPr/>
          <a:lstStyle/>
          <a:p>
            <a:endParaRPr lang="nl-NL"/>
          </a:p>
        </p:txBody>
      </p:sp>
    </p:spTree>
    <p:extLst>
      <p:ext uri="{BB962C8B-B14F-4D97-AF65-F5344CB8AC3E}">
        <p14:creationId xmlns:p14="http://schemas.microsoft.com/office/powerpoint/2010/main" val="346473051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3661" r:id="rId1"/>
    <p:sldLayoutId id="2147483700" r:id="rId2"/>
    <p:sldLayoutId id="2147483699" r:id="rId3"/>
    <p:sldLayoutId id="2147483701" r:id="rId4"/>
    <p:sldLayoutId id="2147483688" r:id="rId5"/>
    <p:sldLayoutId id="2147483689" r:id="rId6"/>
    <p:sldLayoutId id="2147483702" r:id="rId7"/>
    <p:sldLayoutId id="2147483690" r:id="rId8"/>
    <p:sldLayoutId id="2147483704" r:id="rId9"/>
    <p:sldLayoutId id="2147483703" r:id="rId10"/>
    <p:sldLayoutId id="2147483687" r:id="rId11"/>
    <p:sldLayoutId id="2147483691" r:id="rId12"/>
    <p:sldLayoutId id="2147483707" r:id="rId13"/>
    <p:sldLayoutId id="2147483708" r:id="rId14"/>
    <p:sldLayoutId id="2147483692" r:id="rId15"/>
    <p:sldLayoutId id="2147483693" r:id="rId16"/>
    <p:sldLayoutId id="2147483694" r:id="rId17"/>
    <p:sldLayoutId id="2147483695" r:id="rId18"/>
    <p:sldLayoutId id="2147483705" r:id="rId19"/>
    <p:sldLayoutId id="2147483706" r:id="rId20"/>
  </p:sldLayoutIdLst>
  <p:transition spd="med"/>
  <p:txStyles>
    <p:titleStyle>
      <a:lvl1pPr marL="0" marR="0" indent="0" algn="l" defTabSz="2438338" rtl="0" eaLnBrk="1" latinLnBrk="0" hangingPunct="1">
        <a:lnSpc>
          <a:spcPct val="120000"/>
        </a:lnSpc>
        <a:spcBef>
          <a:spcPts val="0"/>
        </a:spcBef>
        <a:spcAft>
          <a:spcPts val="0"/>
        </a:spcAft>
        <a:buClrTx/>
        <a:buSzTx/>
        <a:buFontTx/>
        <a:buNone/>
        <a:tabLst/>
        <a:defRPr sz="9000" b="0" i="0" u="none" strike="noStrike" cap="none" spc="0" baseline="0">
          <a:solidFill>
            <a:srgbClr val="FFFFFF"/>
          </a:solidFill>
          <a:uFillTx/>
          <a:latin typeface="Ubuntu Medium"/>
          <a:ea typeface="Ubuntu Medium"/>
          <a:cs typeface="Ubuntu Medium"/>
          <a:sym typeface="Ubuntu Medium"/>
        </a:defRPr>
      </a:lvl1pPr>
      <a:lvl2pPr marL="0" marR="0" indent="0" algn="l" defTabSz="2438338" rtl="0" eaLnBrk="1" latinLnBrk="0" hangingPunct="1">
        <a:lnSpc>
          <a:spcPct val="120000"/>
        </a:lnSpc>
        <a:spcBef>
          <a:spcPts val="0"/>
        </a:spcBef>
        <a:spcAft>
          <a:spcPts val="0"/>
        </a:spcAft>
        <a:buClrTx/>
        <a:buSzTx/>
        <a:buFontTx/>
        <a:buNone/>
        <a:tabLst/>
        <a:defRPr sz="9000" b="0" i="0" u="none" strike="noStrike" cap="none" spc="0" baseline="0">
          <a:solidFill>
            <a:srgbClr val="FFFFFF"/>
          </a:solidFill>
          <a:uFillTx/>
          <a:latin typeface="Ubuntu Medium"/>
          <a:ea typeface="Ubuntu Medium"/>
          <a:cs typeface="Ubuntu Medium"/>
          <a:sym typeface="Ubuntu Medium"/>
        </a:defRPr>
      </a:lvl2pPr>
      <a:lvl3pPr marL="0" marR="0" indent="0" algn="l" defTabSz="2438338" rtl="0" eaLnBrk="1" latinLnBrk="0" hangingPunct="1">
        <a:lnSpc>
          <a:spcPct val="120000"/>
        </a:lnSpc>
        <a:spcBef>
          <a:spcPts val="0"/>
        </a:spcBef>
        <a:spcAft>
          <a:spcPts val="0"/>
        </a:spcAft>
        <a:buClrTx/>
        <a:buSzTx/>
        <a:buFontTx/>
        <a:buNone/>
        <a:tabLst/>
        <a:defRPr sz="9000" b="0" i="0" u="none" strike="noStrike" cap="none" spc="0" baseline="0">
          <a:solidFill>
            <a:srgbClr val="FFFFFF"/>
          </a:solidFill>
          <a:uFillTx/>
          <a:latin typeface="Ubuntu Medium"/>
          <a:ea typeface="Ubuntu Medium"/>
          <a:cs typeface="Ubuntu Medium"/>
          <a:sym typeface="Ubuntu Medium"/>
        </a:defRPr>
      </a:lvl3pPr>
      <a:lvl4pPr marL="0" marR="0" indent="0" algn="l" defTabSz="2438338" rtl="0" eaLnBrk="1" latinLnBrk="0" hangingPunct="1">
        <a:lnSpc>
          <a:spcPct val="120000"/>
        </a:lnSpc>
        <a:spcBef>
          <a:spcPts val="0"/>
        </a:spcBef>
        <a:spcAft>
          <a:spcPts val="0"/>
        </a:spcAft>
        <a:buClrTx/>
        <a:buSzTx/>
        <a:buFontTx/>
        <a:buNone/>
        <a:tabLst/>
        <a:defRPr sz="9000" b="0" i="0" u="none" strike="noStrike" cap="none" spc="0" baseline="0">
          <a:solidFill>
            <a:srgbClr val="FFFFFF"/>
          </a:solidFill>
          <a:uFillTx/>
          <a:latin typeface="Ubuntu Medium"/>
          <a:ea typeface="Ubuntu Medium"/>
          <a:cs typeface="Ubuntu Medium"/>
          <a:sym typeface="Ubuntu Medium"/>
        </a:defRPr>
      </a:lvl4pPr>
      <a:lvl5pPr marL="0" marR="0" indent="0" algn="l" defTabSz="2438338" rtl="0" eaLnBrk="1" latinLnBrk="0" hangingPunct="1">
        <a:lnSpc>
          <a:spcPct val="120000"/>
        </a:lnSpc>
        <a:spcBef>
          <a:spcPts val="0"/>
        </a:spcBef>
        <a:spcAft>
          <a:spcPts val="0"/>
        </a:spcAft>
        <a:buClrTx/>
        <a:buSzTx/>
        <a:buFontTx/>
        <a:buNone/>
        <a:tabLst/>
        <a:defRPr sz="9000" b="0" i="0" u="none" strike="noStrike" cap="none" spc="0" baseline="0">
          <a:solidFill>
            <a:srgbClr val="FFFFFF"/>
          </a:solidFill>
          <a:uFillTx/>
          <a:latin typeface="Ubuntu Medium"/>
          <a:ea typeface="Ubuntu Medium"/>
          <a:cs typeface="Ubuntu Medium"/>
          <a:sym typeface="Ubuntu Medium"/>
        </a:defRPr>
      </a:lvl5pPr>
      <a:lvl6pPr marL="0" marR="0" indent="0" algn="l" defTabSz="2438338" rtl="0" eaLnBrk="1" latinLnBrk="0" hangingPunct="1">
        <a:lnSpc>
          <a:spcPct val="120000"/>
        </a:lnSpc>
        <a:spcBef>
          <a:spcPts val="0"/>
        </a:spcBef>
        <a:spcAft>
          <a:spcPts val="0"/>
        </a:spcAft>
        <a:buClrTx/>
        <a:buSzTx/>
        <a:buFontTx/>
        <a:buNone/>
        <a:tabLst/>
        <a:defRPr sz="9000" b="0" i="0" u="none" strike="noStrike" cap="none" spc="0" baseline="0">
          <a:solidFill>
            <a:srgbClr val="FFFFFF"/>
          </a:solidFill>
          <a:uFillTx/>
          <a:latin typeface="Ubuntu Medium"/>
          <a:ea typeface="Ubuntu Medium"/>
          <a:cs typeface="Ubuntu Medium"/>
          <a:sym typeface="Ubuntu Medium"/>
        </a:defRPr>
      </a:lvl6pPr>
      <a:lvl7pPr marL="0" marR="0" indent="0" algn="l" defTabSz="2438338" rtl="0" eaLnBrk="1" latinLnBrk="0" hangingPunct="1">
        <a:lnSpc>
          <a:spcPct val="120000"/>
        </a:lnSpc>
        <a:spcBef>
          <a:spcPts val="0"/>
        </a:spcBef>
        <a:spcAft>
          <a:spcPts val="0"/>
        </a:spcAft>
        <a:buClrTx/>
        <a:buSzTx/>
        <a:buFontTx/>
        <a:buNone/>
        <a:tabLst/>
        <a:defRPr sz="9000" b="0" i="0" u="none" strike="noStrike" cap="none" spc="0" baseline="0">
          <a:solidFill>
            <a:srgbClr val="FFFFFF"/>
          </a:solidFill>
          <a:uFillTx/>
          <a:latin typeface="Ubuntu Medium"/>
          <a:ea typeface="Ubuntu Medium"/>
          <a:cs typeface="Ubuntu Medium"/>
          <a:sym typeface="Ubuntu Medium"/>
        </a:defRPr>
      </a:lvl7pPr>
      <a:lvl8pPr marL="0" marR="0" indent="0" algn="l" defTabSz="2438338" rtl="0" eaLnBrk="1" latinLnBrk="0" hangingPunct="1">
        <a:lnSpc>
          <a:spcPct val="120000"/>
        </a:lnSpc>
        <a:spcBef>
          <a:spcPts val="0"/>
        </a:spcBef>
        <a:spcAft>
          <a:spcPts val="0"/>
        </a:spcAft>
        <a:buClrTx/>
        <a:buSzTx/>
        <a:buFontTx/>
        <a:buNone/>
        <a:tabLst/>
        <a:defRPr sz="9000" b="0" i="0" u="none" strike="noStrike" cap="none" spc="0" baseline="0">
          <a:solidFill>
            <a:srgbClr val="FFFFFF"/>
          </a:solidFill>
          <a:uFillTx/>
          <a:latin typeface="Ubuntu Medium"/>
          <a:ea typeface="Ubuntu Medium"/>
          <a:cs typeface="Ubuntu Medium"/>
          <a:sym typeface="Ubuntu Medium"/>
        </a:defRPr>
      </a:lvl8pPr>
      <a:lvl9pPr marL="0" marR="0" indent="0" algn="l" defTabSz="2438338" rtl="0" eaLnBrk="1" latinLnBrk="0" hangingPunct="1">
        <a:lnSpc>
          <a:spcPct val="120000"/>
        </a:lnSpc>
        <a:spcBef>
          <a:spcPts val="0"/>
        </a:spcBef>
        <a:spcAft>
          <a:spcPts val="0"/>
        </a:spcAft>
        <a:buClrTx/>
        <a:buSzTx/>
        <a:buFontTx/>
        <a:buNone/>
        <a:tabLst/>
        <a:defRPr sz="9000" b="0" i="0" u="none" strike="noStrike" cap="none" spc="0" baseline="0">
          <a:solidFill>
            <a:srgbClr val="FFFFFF"/>
          </a:solidFill>
          <a:uFillTx/>
          <a:latin typeface="Ubuntu Medium"/>
          <a:ea typeface="Ubuntu Medium"/>
          <a:cs typeface="Ubuntu Medium"/>
          <a:sym typeface="Ubuntu Medium"/>
        </a:defRPr>
      </a:lvl9pPr>
    </p:titleStyle>
    <p:bodyStyle>
      <a:lvl1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1pPr>
      <a:lvl2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2pPr>
      <a:lvl3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3pPr>
      <a:lvl4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4pPr>
      <a:lvl5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5pPr>
      <a:lvl6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6pPr>
      <a:lvl7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7pPr>
      <a:lvl8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8pPr>
      <a:lvl9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9pPr>
    </p:bodyStyle>
    <p:otherStyle>
      <a:lvl1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hyperlink" Target="https://www.freepik.com/premium-vector/business-planning-flat-style-design-vector-illustration-stock-illustration_37764685.htm" TargetMode="External"/><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www.flickr.com/photos/61056899@N06/5751301741/" TargetMode="External"/><Relationship Id="rId2" Type="http://schemas.openxmlformats.org/officeDocument/2006/relationships/image" Target="../media/image11.jp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flickr.com/photos/61056899@N06/5751301741/" TargetMode="External"/><Relationship Id="rId2" Type="http://schemas.openxmlformats.org/officeDocument/2006/relationships/image" Target="../media/image11.jp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rie hangende gloeilampen">
            <a:extLst>
              <a:ext uri="{FF2B5EF4-FFF2-40B4-BE49-F238E27FC236}">
                <a16:creationId xmlns:a16="http://schemas.microsoft.com/office/drawing/2014/main" id="{020655D8-FB21-B010-0DD2-B4D73F08E0BC}"/>
              </a:ext>
            </a:extLst>
          </p:cNvPr>
          <p:cNvPicPr>
            <a:picLocks noChangeAspect="1"/>
          </p:cNvPicPr>
          <p:nvPr/>
        </p:nvPicPr>
        <p:blipFill>
          <a:blip r:embed="rId3"/>
          <a:srcRect b="25769"/>
          <a:stretch>
            <a:fillRect/>
          </a:stretch>
        </p:blipFill>
        <p:spPr>
          <a:xfrm>
            <a:off x="-352952" y="0"/>
            <a:ext cx="24736931" cy="12211050"/>
          </a:xfrm>
          <a:prstGeom prst="rect">
            <a:avLst/>
          </a:prstGeom>
          <a:noFill/>
        </p:spPr>
      </p:pic>
      <p:sp>
        <p:nvSpPr>
          <p:cNvPr id="4" name="Tijdelijke aanduiding voor tekst 3">
            <a:extLst>
              <a:ext uri="{FF2B5EF4-FFF2-40B4-BE49-F238E27FC236}">
                <a16:creationId xmlns:a16="http://schemas.microsoft.com/office/drawing/2014/main" id="{4B179C00-1C93-656E-6AF0-1631720D1A16}"/>
              </a:ext>
            </a:extLst>
          </p:cNvPr>
          <p:cNvSpPr>
            <a:spLocks noGrp="1"/>
          </p:cNvSpPr>
          <p:nvPr>
            <p:ph type="body" sz="quarter" idx="15"/>
          </p:nvPr>
        </p:nvSpPr>
        <p:spPr>
          <a:xfrm>
            <a:off x="7950200" y="673921"/>
            <a:ext cx="15481300" cy="4394421"/>
          </a:xfrm>
        </p:spPr>
        <p:txBody>
          <a:bodyPr>
            <a:normAutofit/>
          </a:bodyPr>
          <a:lstStyle/>
          <a:p>
            <a:pPr algn="r">
              <a:spcAft>
                <a:spcPts val="600"/>
              </a:spcAft>
            </a:pPr>
            <a:r>
              <a:rPr lang="nl-NL" sz="11200" dirty="0"/>
              <a:t>Functionele aanbesteding armaturen</a:t>
            </a:r>
          </a:p>
        </p:txBody>
      </p:sp>
      <p:sp>
        <p:nvSpPr>
          <p:cNvPr id="11" name="Text Placeholder 3">
            <a:extLst>
              <a:ext uri="{FF2B5EF4-FFF2-40B4-BE49-F238E27FC236}">
                <a16:creationId xmlns:a16="http://schemas.microsoft.com/office/drawing/2014/main" id="{2D49BA2C-5A56-D887-F8C6-70AB1556C8A4}"/>
              </a:ext>
            </a:extLst>
          </p:cNvPr>
          <p:cNvSpPr>
            <a:spLocks noGrp="1"/>
          </p:cNvSpPr>
          <p:nvPr>
            <p:ph type="body" sz="quarter" idx="22"/>
          </p:nvPr>
        </p:nvSpPr>
        <p:spPr>
          <a:xfrm>
            <a:off x="7950200" y="3740281"/>
            <a:ext cx="15481300" cy="1114996"/>
          </a:xfrm>
        </p:spPr>
        <p:txBody>
          <a:bodyPr/>
          <a:lstStyle/>
          <a:p>
            <a:pPr algn="r"/>
            <a:r>
              <a:rPr lang="nl-NL" noProof="0" dirty="0"/>
              <a:t>Methoden en praktijkvoorbeelden</a:t>
            </a:r>
          </a:p>
        </p:txBody>
      </p:sp>
      <p:pic>
        <p:nvPicPr>
          <p:cNvPr id="6" name="Tijdelijke aanduiding voor afbeelding 11">
            <a:extLst>
              <a:ext uri="{FF2B5EF4-FFF2-40B4-BE49-F238E27FC236}">
                <a16:creationId xmlns:a16="http://schemas.microsoft.com/office/drawing/2014/main" id="{AF5C5104-8C32-7992-58A6-E3EF5F6FCC17}"/>
              </a:ext>
            </a:extLst>
          </p:cNvPr>
          <p:cNvPicPr>
            <a:picLocks noGrp="1" noChangeAspect="1"/>
          </p:cNvPicPr>
          <p:nvPr>
            <p:ph type="pic" sz="quarter" idx="21"/>
          </p:nvPr>
        </p:nvPicPr>
        <p:blipFill>
          <a:blip r:embed="rId4" cstate="print">
            <a:extLst>
              <a:ext uri="{28A0092B-C50C-407E-A947-70E740481C1C}">
                <a14:useLocalDpi xmlns:a14="http://schemas.microsoft.com/office/drawing/2010/main" val="0"/>
              </a:ext>
            </a:extLst>
          </a:blip>
          <a:srcRect l="2866" t="3006" r="2377" b="3347"/>
          <a:stretch>
            <a:fillRect/>
          </a:stretch>
        </p:blipFill>
        <p:spPr>
          <a:xfrm>
            <a:off x="13221719" y="8682527"/>
            <a:ext cx="3417095" cy="3376841"/>
          </a:xfrm>
          <a:prstGeom prst="flowChartConnector">
            <a:avLst/>
          </a:prstGeom>
        </p:spPr>
      </p:pic>
      <p:sp>
        <p:nvSpPr>
          <p:cNvPr id="8" name="Tijdelijke aanduiding voor tekst 9">
            <a:extLst>
              <a:ext uri="{FF2B5EF4-FFF2-40B4-BE49-F238E27FC236}">
                <a16:creationId xmlns:a16="http://schemas.microsoft.com/office/drawing/2014/main" id="{9CB8F92E-3B95-8E28-EEDC-092D3444F8BF}"/>
              </a:ext>
            </a:extLst>
          </p:cNvPr>
          <p:cNvSpPr txBox="1">
            <a:spLocks/>
          </p:cNvSpPr>
          <p:nvPr/>
        </p:nvSpPr>
        <p:spPr>
          <a:xfrm>
            <a:off x="17065207" y="8939071"/>
            <a:ext cx="8477033" cy="2863752"/>
          </a:xfrm>
          <a:prstGeom prst="rect">
            <a:avLst/>
          </a:prstGeom>
        </p:spPr>
        <p:txBody>
          <a:bodyPr/>
          <a:lstStyle>
            <a:lvl1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1pPr>
            <a:lvl2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2pPr>
            <a:lvl3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3pPr>
            <a:lvl4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4pPr>
            <a:lvl5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5pPr>
            <a:lvl6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6pPr>
            <a:lvl7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7pPr>
            <a:lvl8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8pPr>
            <a:lvl9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9pPr>
          </a:lstStyle>
          <a:p>
            <a:r>
              <a:rPr lang="nl-NL" b="1" dirty="0">
                <a:solidFill>
                  <a:srgbClr val="900B0A"/>
                </a:solidFill>
              </a:rPr>
              <a:t>Kars van Oorschot, MSc</a:t>
            </a:r>
          </a:p>
          <a:p>
            <a:r>
              <a:rPr lang="nl-NL" sz="3200" dirty="0"/>
              <a:t>Adviseur contracten, aanbesteden &amp; planvorming</a:t>
            </a:r>
          </a:p>
          <a:p>
            <a:r>
              <a:rPr lang="nl-NL" sz="3200" dirty="0"/>
              <a:t>Voorzitter PMC Contracten </a:t>
            </a:r>
          </a:p>
          <a:p>
            <a:r>
              <a:rPr lang="nl-NL" sz="3200" dirty="0"/>
              <a:t>en Aanbesteden</a:t>
            </a:r>
          </a:p>
        </p:txBody>
      </p:sp>
      <p:pic>
        <p:nvPicPr>
          <p:cNvPr id="2" name="Afbeelding 1">
            <a:extLst>
              <a:ext uri="{FF2B5EF4-FFF2-40B4-BE49-F238E27FC236}">
                <a16:creationId xmlns:a16="http://schemas.microsoft.com/office/drawing/2014/main" id="{08FBE8B7-5890-80F7-3F9B-3558074E02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2330" y="12540343"/>
            <a:ext cx="2512631" cy="559937"/>
          </a:xfrm>
          <a:prstGeom prst="rect">
            <a:avLst/>
          </a:prstGeom>
        </p:spPr>
      </p:pic>
    </p:spTree>
    <p:extLst>
      <p:ext uri="{BB962C8B-B14F-4D97-AF65-F5344CB8AC3E}">
        <p14:creationId xmlns:p14="http://schemas.microsoft.com/office/powerpoint/2010/main" val="584866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0C293-4EAA-0AE2-41DD-0D6FEC8059F5}"/>
            </a:ext>
          </a:extLst>
        </p:cNvPr>
        <p:cNvGrpSpPr/>
        <p:nvPr/>
      </p:nvGrpSpPr>
      <p:grpSpPr>
        <a:xfrm>
          <a:off x="0" y="0"/>
          <a:ext cx="0" cy="0"/>
          <a:chOff x="0" y="0"/>
          <a:chExt cx="0" cy="0"/>
        </a:xfrm>
      </p:grpSpPr>
      <p:sp>
        <p:nvSpPr>
          <p:cNvPr id="12" name="Text Placeholder 1">
            <a:extLst>
              <a:ext uri="{FF2B5EF4-FFF2-40B4-BE49-F238E27FC236}">
                <a16:creationId xmlns:a16="http://schemas.microsoft.com/office/drawing/2014/main" id="{2AD9B616-6B25-F220-A1CB-31079555CE57}"/>
              </a:ext>
            </a:extLst>
          </p:cNvPr>
          <p:cNvSpPr>
            <a:spLocks noGrp="1"/>
          </p:cNvSpPr>
          <p:nvPr>
            <p:ph type="body" sz="quarter" idx="18"/>
          </p:nvPr>
        </p:nvSpPr>
        <p:spPr>
          <a:xfrm>
            <a:off x="952498" y="730131"/>
            <a:ext cx="12430992" cy="644541"/>
          </a:xfrm>
        </p:spPr>
        <p:txBody>
          <a:bodyPr/>
          <a:lstStyle/>
          <a:p>
            <a:r>
              <a:rPr lang="nl-NL" dirty="0"/>
              <a:t>Ombouw en renovatie klassieke verlichting</a:t>
            </a:r>
          </a:p>
          <a:p>
            <a:endParaRPr lang="en-US" dirty="0"/>
          </a:p>
        </p:txBody>
      </p:sp>
      <p:sp>
        <p:nvSpPr>
          <p:cNvPr id="4" name="Tijdelijke aanduiding voor tekst 3">
            <a:extLst>
              <a:ext uri="{FF2B5EF4-FFF2-40B4-BE49-F238E27FC236}">
                <a16:creationId xmlns:a16="http://schemas.microsoft.com/office/drawing/2014/main" id="{D4EBDFFC-26E2-2FA7-25BD-76472D9A0FF7}"/>
              </a:ext>
            </a:extLst>
          </p:cNvPr>
          <p:cNvSpPr>
            <a:spLocks noGrp="1"/>
          </p:cNvSpPr>
          <p:nvPr>
            <p:ph type="body" sz="quarter" idx="20"/>
          </p:nvPr>
        </p:nvSpPr>
        <p:spPr>
          <a:xfrm>
            <a:off x="952498" y="3251200"/>
            <a:ext cx="10909988" cy="9090128"/>
          </a:xfrm>
        </p:spPr>
        <p:txBody>
          <a:bodyPr>
            <a:normAutofit/>
          </a:bodyPr>
          <a:lstStyle/>
          <a:p>
            <a:pPr>
              <a:spcAft>
                <a:spcPts val="600"/>
              </a:spcAft>
            </a:pPr>
            <a:r>
              <a:rPr lang="nl-NL" dirty="0"/>
              <a:t>In kaart brengen van de </a:t>
            </a:r>
            <a:r>
              <a:rPr lang="nl-NL" dirty="0">
                <a:solidFill>
                  <a:schemeClr val="accent3"/>
                </a:solidFill>
              </a:rPr>
              <a:t>huidige situatie</a:t>
            </a:r>
          </a:p>
          <a:p>
            <a:pPr>
              <a:spcAft>
                <a:spcPts val="600"/>
              </a:spcAft>
            </a:pPr>
            <a:endParaRPr lang="nl-NL" dirty="0"/>
          </a:p>
          <a:p>
            <a:pPr>
              <a:spcAft>
                <a:spcPts val="600"/>
              </a:spcAft>
            </a:pPr>
            <a:r>
              <a:rPr lang="nl-NL" dirty="0"/>
              <a:t>Hoe geborgd wordt dat de </a:t>
            </a:r>
            <a:r>
              <a:rPr lang="nl-NL" dirty="0">
                <a:solidFill>
                  <a:schemeClr val="accent3"/>
                </a:solidFill>
              </a:rPr>
              <a:t>lichtkwaliteit</a:t>
            </a:r>
            <a:r>
              <a:rPr lang="nl-NL" dirty="0"/>
              <a:t> na renovatie minimaal gelijk blijft of wordt verbeterd</a:t>
            </a:r>
          </a:p>
          <a:p>
            <a:pPr>
              <a:spcAft>
                <a:spcPts val="600"/>
              </a:spcAft>
            </a:pPr>
            <a:endParaRPr lang="nl-NL" dirty="0"/>
          </a:p>
          <a:p>
            <a:pPr>
              <a:spcAft>
                <a:spcPts val="600"/>
              </a:spcAft>
            </a:pPr>
            <a:r>
              <a:rPr lang="nl-NL" dirty="0"/>
              <a:t>Uiteenzetting </a:t>
            </a:r>
            <a:r>
              <a:rPr lang="nl-NL" dirty="0">
                <a:solidFill>
                  <a:schemeClr val="accent3"/>
                </a:solidFill>
              </a:rPr>
              <a:t>toegepaste LED-techniek </a:t>
            </a:r>
            <a:r>
              <a:rPr lang="nl-NL" dirty="0"/>
              <a:t>inclusief onderbouwing waarom de inschrijver van mening is dat deze geschikt is voor de beoogde </a:t>
            </a:r>
            <a:r>
              <a:rPr lang="nl-NL" dirty="0">
                <a:solidFill>
                  <a:schemeClr val="accent3"/>
                </a:solidFill>
              </a:rPr>
              <a:t>langdurige instandhouding</a:t>
            </a:r>
          </a:p>
          <a:p>
            <a:pPr>
              <a:spcAft>
                <a:spcPts val="600"/>
              </a:spcAft>
            </a:pPr>
            <a:endParaRPr lang="nl-NL" dirty="0"/>
          </a:p>
        </p:txBody>
      </p:sp>
      <p:sp>
        <p:nvSpPr>
          <p:cNvPr id="5" name="Tijdelijke aanduiding voor tekst 4">
            <a:extLst>
              <a:ext uri="{FF2B5EF4-FFF2-40B4-BE49-F238E27FC236}">
                <a16:creationId xmlns:a16="http://schemas.microsoft.com/office/drawing/2014/main" id="{C6E25342-11CD-7942-2962-322570B602C0}"/>
              </a:ext>
            </a:extLst>
          </p:cNvPr>
          <p:cNvSpPr>
            <a:spLocks noGrp="1"/>
          </p:cNvSpPr>
          <p:nvPr>
            <p:ph type="body" sz="quarter" idx="15"/>
          </p:nvPr>
        </p:nvSpPr>
        <p:spPr>
          <a:xfrm>
            <a:off x="952499" y="1448814"/>
            <a:ext cx="22479001" cy="1040386"/>
          </a:xfrm>
        </p:spPr>
        <p:txBody>
          <a:bodyPr>
            <a:normAutofit/>
          </a:bodyPr>
          <a:lstStyle/>
          <a:p>
            <a:pPr>
              <a:spcAft>
                <a:spcPts val="600"/>
              </a:spcAft>
            </a:pPr>
            <a:r>
              <a:rPr lang="nl-NL" sz="6900" dirty="0"/>
              <a:t>Plan van aanpak</a:t>
            </a:r>
          </a:p>
        </p:txBody>
      </p:sp>
      <p:pic>
        <p:nvPicPr>
          <p:cNvPr id="3" name="Afbeelding 2">
            <a:extLst>
              <a:ext uri="{FF2B5EF4-FFF2-40B4-BE49-F238E27FC236}">
                <a16:creationId xmlns:a16="http://schemas.microsoft.com/office/drawing/2014/main" id="{FE88430F-601B-58AA-FA44-9A7F11B14D5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7800" r="18100"/>
          <a:stretch>
            <a:fillRect/>
          </a:stretch>
        </p:blipFill>
        <p:spPr>
          <a:xfrm>
            <a:off x="11620444" y="447449"/>
            <a:ext cx="12058705" cy="12538419"/>
          </a:xfrm>
          <a:prstGeom prst="rect">
            <a:avLst/>
          </a:prstGeom>
        </p:spPr>
      </p:pic>
      <p:sp>
        <p:nvSpPr>
          <p:cNvPr id="8" name="Tijdelijke aanduiding voor afbeelding 7">
            <a:extLst>
              <a:ext uri="{FF2B5EF4-FFF2-40B4-BE49-F238E27FC236}">
                <a16:creationId xmlns:a16="http://schemas.microsoft.com/office/drawing/2014/main" id="{48EBD787-9AAD-6438-0BD5-2C0473C4960C}"/>
              </a:ext>
            </a:extLst>
          </p:cNvPr>
          <p:cNvSpPr>
            <a:spLocks noGrp="1"/>
          </p:cNvSpPr>
          <p:nvPr>
            <p:ph type="pic" sz="quarter" idx="21"/>
          </p:nvPr>
        </p:nvSpPr>
        <p:spPr/>
        <p:txBody>
          <a:bodyPr/>
          <a:lstStyle/>
          <a:p>
            <a:endParaRPr lang="nl-NL"/>
          </a:p>
        </p:txBody>
      </p:sp>
      <p:pic>
        <p:nvPicPr>
          <p:cNvPr id="7" name="Afbeelding 6">
            <a:extLst>
              <a:ext uri="{FF2B5EF4-FFF2-40B4-BE49-F238E27FC236}">
                <a16:creationId xmlns:a16="http://schemas.microsoft.com/office/drawing/2014/main" id="{38F0D70F-C71F-F326-9BD8-2EA1570E6C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887" y="12710857"/>
            <a:ext cx="1831214" cy="408084"/>
          </a:xfrm>
          <a:prstGeom prst="rect">
            <a:avLst/>
          </a:prstGeom>
        </p:spPr>
      </p:pic>
    </p:spTree>
    <p:extLst>
      <p:ext uri="{BB962C8B-B14F-4D97-AF65-F5344CB8AC3E}">
        <p14:creationId xmlns:p14="http://schemas.microsoft.com/office/powerpoint/2010/main" val="131228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E2053-F901-A9EE-6061-C6ADE17A86F5}"/>
            </a:ext>
          </a:extLst>
        </p:cNvPr>
        <p:cNvGrpSpPr/>
        <p:nvPr/>
      </p:nvGrpSpPr>
      <p:grpSpPr>
        <a:xfrm>
          <a:off x="0" y="0"/>
          <a:ext cx="0" cy="0"/>
          <a:chOff x="0" y="0"/>
          <a:chExt cx="0" cy="0"/>
        </a:xfrm>
      </p:grpSpPr>
      <p:pic>
        <p:nvPicPr>
          <p:cNvPr id="1026" name="Picture 2" descr="Quadcopter Drone Silhouette - Vector Vehicle Illustration ...">
            <a:extLst>
              <a:ext uri="{FF2B5EF4-FFF2-40B4-BE49-F238E27FC236}">
                <a16:creationId xmlns:a16="http://schemas.microsoft.com/office/drawing/2014/main" id="{511189C1-C6C4-E289-B947-1C41E1B2162C}"/>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rot="1899496">
            <a:off x="7613368" y="-20206"/>
            <a:ext cx="6994431" cy="4666285"/>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
            <a:extLst>
              <a:ext uri="{FF2B5EF4-FFF2-40B4-BE49-F238E27FC236}">
                <a16:creationId xmlns:a16="http://schemas.microsoft.com/office/drawing/2014/main" id="{1E35B5BD-107F-E652-7EA1-A7A90BA908F9}"/>
              </a:ext>
            </a:extLst>
          </p:cNvPr>
          <p:cNvSpPr>
            <a:spLocks noGrp="1"/>
          </p:cNvSpPr>
          <p:nvPr>
            <p:ph type="body" sz="quarter" idx="18"/>
          </p:nvPr>
        </p:nvSpPr>
        <p:spPr>
          <a:xfrm>
            <a:off x="952498" y="730131"/>
            <a:ext cx="12430992" cy="644541"/>
          </a:xfrm>
        </p:spPr>
        <p:txBody>
          <a:bodyPr/>
          <a:lstStyle/>
          <a:p>
            <a:r>
              <a:rPr lang="nl-NL" dirty="0"/>
              <a:t>Ombouw en renovatie klassieke verlichting</a:t>
            </a:r>
          </a:p>
          <a:p>
            <a:endParaRPr lang="en-US" dirty="0"/>
          </a:p>
        </p:txBody>
      </p:sp>
      <p:sp>
        <p:nvSpPr>
          <p:cNvPr id="4" name="Tijdelijke aanduiding voor tekst 3">
            <a:extLst>
              <a:ext uri="{FF2B5EF4-FFF2-40B4-BE49-F238E27FC236}">
                <a16:creationId xmlns:a16="http://schemas.microsoft.com/office/drawing/2014/main" id="{FCF38228-8405-F363-0E95-083973382F60}"/>
              </a:ext>
            </a:extLst>
          </p:cNvPr>
          <p:cNvSpPr>
            <a:spLocks noGrp="1"/>
          </p:cNvSpPr>
          <p:nvPr>
            <p:ph type="body" sz="quarter" idx="20"/>
          </p:nvPr>
        </p:nvSpPr>
        <p:spPr>
          <a:xfrm>
            <a:off x="952498" y="3251200"/>
            <a:ext cx="10909988" cy="9090128"/>
          </a:xfrm>
        </p:spPr>
        <p:txBody>
          <a:bodyPr>
            <a:normAutofit/>
          </a:bodyPr>
          <a:lstStyle/>
          <a:p>
            <a:pPr>
              <a:spcAft>
                <a:spcPts val="600"/>
              </a:spcAft>
            </a:pPr>
            <a:r>
              <a:rPr lang="nl-NL" dirty="0">
                <a:solidFill>
                  <a:schemeClr val="accent3"/>
                </a:solidFill>
              </a:rPr>
              <a:t>Vijf inschrijvingen </a:t>
            </a:r>
            <a:r>
              <a:rPr lang="nl-NL" dirty="0"/>
              <a:t>met allemaal een eigen oplossing voor het inzichtelijk maken van de bestaande situatie, verlichtingsoplossingen en inzicht in de nieuwe situatie</a:t>
            </a:r>
          </a:p>
          <a:p>
            <a:pPr>
              <a:spcAft>
                <a:spcPts val="600"/>
              </a:spcAft>
            </a:pPr>
            <a:r>
              <a:rPr lang="nl-NL" dirty="0"/>
              <a:t>- Lichtmetingen met </a:t>
            </a:r>
            <a:r>
              <a:rPr lang="nl-NL" dirty="0">
                <a:solidFill>
                  <a:schemeClr val="accent3"/>
                </a:solidFill>
              </a:rPr>
              <a:t>drones</a:t>
            </a:r>
          </a:p>
          <a:p>
            <a:pPr>
              <a:spcAft>
                <a:spcPts val="600"/>
              </a:spcAft>
            </a:pPr>
            <a:endParaRPr lang="nl-NL" dirty="0"/>
          </a:p>
          <a:p>
            <a:pPr>
              <a:spcAft>
                <a:spcPts val="600"/>
              </a:spcAft>
            </a:pPr>
            <a:r>
              <a:rPr lang="nl-NL" dirty="0"/>
              <a:t>In plaats van in de werkplaats wordt ombouw naar LED op locatie uitgevoerd, </a:t>
            </a:r>
            <a:r>
              <a:rPr lang="nl-NL" dirty="0">
                <a:solidFill>
                  <a:schemeClr val="accent3"/>
                </a:solidFill>
              </a:rPr>
              <a:t>CO2 reductie en beperkt overlast</a:t>
            </a:r>
          </a:p>
          <a:p>
            <a:pPr>
              <a:spcAft>
                <a:spcPts val="600"/>
              </a:spcAft>
            </a:pPr>
            <a:endParaRPr lang="nl-NL" dirty="0"/>
          </a:p>
          <a:p>
            <a:pPr>
              <a:spcAft>
                <a:spcPts val="600"/>
              </a:spcAft>
            </a:pPr>
            <a:r>
              <a:rPr lang="nl-NL" dirty="0">
                <a:solidFill>
                  <a:schemeClr val="accent3"/>
                </a:solidFill>
              </a:rPr>
              <a:t>Uniforme oplossing </a:t>
            </a:r>
            <a:r>
              <a:rPr lang="nl-NL" dirty="0"/>
              <a:t>voor de diverse armaturen met hierin de mogelijkheid voor </a:t>
            </a:r>
            <a:r>
              <a:rPr lang="nl-NL" dirty="0">
                <a:solidFill>
                  <a:schemeClr val="accent3"/>
                </a:solidFill>
              </a:rPr>
              <a:t>slimme toepassingen</a:t>
            </a:r>
          </a:p>
          <a:p>
            <a:pPr>
              <a:spcAft>
                <a:spcPts val="600"/>
              </a:spcAft>
            </a:pPr>
            <a:endParaRPr lang="nl-NL" dirty="0"/>
          </a:p>
        </p:txBody>
      </p:sp>
      <p:sp>
        <p:nvSpPr>
          <p:cNvPr id="5" name="Tijdelijke aanduiding voor tekst 4">
            <a:extLst>
              <a:ext uri="{FF2B5EF4-FFF2-40B4-BE49-F238E27FC236}">
                <a16:creationId xmlns:a16="http://schemas.microsoft.com/office/drawing/2014/main" id="{8608F5D8-6087-2F12-EF57-5C00029C985D}"/>
              </a:ext>
            </a:extLst>
          </p:cNvPr>
          <p:cNvSpPr>
            <a:spLocks noGrp="1"/>
          </p:cNvSpPr>
          <p:nvPr>
            <p:ph type="body" sz="quarter" idx="15"/>
          </p:nvPr>
        </p:nvSpPr>
        <p:spPr>
          <a:xfrm>
            <a:off x="952499" y="1448814"/>
            <a:ext cx="22479001" cy="1040386"/>
          </a:xfrm>
        </p:spPr>
        <p:txBody>
          <a:bodyPr>
            <a:normAutofit/>
          </a:bodyPr>
          <a:lstStyle/>
          <a:p>
            <a:pPr>
              <a:spcAft>
                <a:spcPts val="600"/>
              </a:spcAft>
            </a:pPr>
            <a:r>
              <a:rPr lang="nl-NL" sz="6900" dirty="0"/>
              <a:t>Wat heeft dit opgeleverd?</a:t>
            </a:r>
          </a:p>
        </p:txBody>
      </p:sp>
      <p:sp>
        <p:nvSpPr>
          <p:cNvPr id="3" name="Tijdelijke aanduiding voor afbeelding 2">
            <a:extLst>
              <a:ext uri="{FF2B5EF4-FFF2-40B4-BE49-F238E27FC236}">
                <a16:creationId xmlns:a16="http://schemas.microsoft.com/office/drawing/2014/main" id="{90ADC5F8-C8D6-F18D-F9A1-2F66EC05EE73}"/>
              </a:ext>
            </a:extLst>
          </p:cNvPr>
          <p:cNvSpPr>
            <a:spLocks noGrp="1"/>
          </p:cNvSpPr>
          <p:nvPr>
            <p:ph type="pic" sz="quarter" idx="21"/>
          </p:nvPr>
        </p:nvSpPr>
        <p:spPr/>
        <p:txBody>
          <a:bodyPr/>
          <a:lstStyle/>
          <a:p>
            <a:endParaRPr lang="nl-NL"/>
          </a:p>
        </p:txBody>
      </p:sp>
      <p:pic>
        <p:nvPicPr>
          <p:cNvPr id="16" name="Afbeelding 15">
            <a:extLst>
              <a:ext uri="{FF2B5EF4-FFF2-40B4-BE49-F238E27FC236}">
                <a16:creationId xmlns:a16="http://schemas.microsoft.com/office/drawing/2014/main" id="{39ADF9F1-59B2-8840-2F57-B54F30EC21AA}"/>
              </a:ext>
            </a:extLst>
          </p:cNvPr>
          <p:cNvPicPr>
            <a:picLocks noChangeAspect="1"/>
          </p:cNvPicPr>
          <p:nvPr/>
        </p:nvPicPr>
        <p:blipFill>
          <a:blip r:embed="rId3"/>
          <a:stretch>
            <a:fillRect/>
          </a:stretch>
        </p:blipFill>
        <p:spPr>
          <a:xfrm>
            <a:off x="14070974" y="730132"/>
            <a:ext cx="8138604" cy="11700000"/>
          </a:xfrm>
          <a:prstGeom prst="rect">
            <a:avLst/>
          </a:prstGeom>
          <a:ln>
            <a:noFill/>
          </a:ln>
          <a:effectLst>
            <a:softEdge rad="635000"/>
          </a:effectLst>
        </p:spPr>
      </p:pic>
      <p:pic>
        <p:nvPicPr>
          <p:cNvPr id="7" name="Afbeelding 6">
            <a:extLst>
              <a:ext uri="{FF2B5EF4-FFF2-40B4-BE49-F238E27FC236}">
                <a16:creationId xmlns:a16="http://schemas.microsoft.com/office/drawing/2014/main" id="{BE7976A0-B478-DF13-2675-F0605BACEC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887" y="12710857"/>
            <a:ext cx="1831214" cy="408084"/>
          </a:xfrm>
          <a:prstGeom prst="rect">
            <a:avLst/>
          </a:prstGeom>
        </p:spPr>
      </p:pic>
    </p:spTree>
    <p:extLst>
      <p:ext uri="{BB962C8B-B14F-4D97-AF65-F5344CB8AC3E}">
        <p14:creationId xmlns:p14="http://schemas.microsoft.com/office/powerpoint/2010/main" val="20439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Tijdelijke aanduiding voor afbeelding 26">
            <a:extLst>
              <a:ext uri="{FF2B5EF4-FFF2-40B4-BE49-F238E27FC236}">
                <a16:creationId xmlns:a16="http://schemas.microsoft.com/office/drawing/2014/main" id="{769C303C-74AE-5412-0D82-FB17202E782D}"/>
              </a:ext>
            </a:extLst>
          </p:cNvPr>
          <p:cNvPicPr>
            <a:picLocks noGrp="1" noChangeAspect="1"/>
          </p:cNvPicPr>
          <p:nvPr>
            <p:ph type="pic" sz="quarter" idx="21"/>
          </p:nvPr>
        </p:nvPicPr>
        <p:blipFill rotWithShape="1">
          <a:blip r:embed="rId2">
            <a:extLst>
              <a:ext uri="{28A0092B-C50C-407E-A947-70E740481C1C}">
                <a14:useLocalDpi xmlns:a14="http://schemas.microsoft.com/office/drawing/2010/main" val="0"/>
              </a:ext>
            </a:extLst>
          </a:blip>
          <a:srcRect l="20190" t="25672" r="25498" b="31629"/>
          <a:stretch/>
        </p:blipFill>
        <p:spPr>
          <a:xfrm>
            <a:off x="1" y="0"/>
            <a:ext cx="24383999" cy="12133883"/>
          </a:xfrm>
        </p:spPr>
      </p:pic>
      <p:sp>
        <p:nvSpPr>
          <p:cNvPr id="8" name="Tijdelijke aanduiding voor tekst 7">
            <a:extLst>
              <a:ext uri="{FF2B5EF4-FFF2-40B4-BE49-F238E27FC236}">
                <a16:creationId xmlns:a16="http://schemas.microsoft.com/office/drawing/2014/main" id="{5A510F57-8E0F-7136-42D8-C7076A866D07}"/>
              </a:ext>
            </a:extLst>
          </p:cNvPr>
          <p:cNvSpPr>
            <a:spLocks noGrp="1"/>
          </p:cNvSpPr>
          <p:nvPr>
            <p:ph type="body" sz="quarter" idx="15"/>
          </p:nvPr>
        </p:nvSpPr>
        <p:spPr>
          <a:xfrm>
            <a:off x="952498" y="479346"/>
            <a:ext cx="15481300" cy="4394421"/>
          </a:xfrm>
        </p:spPr>
        <p:txBody>
          <a:bodyPr/>
          <a:lstStyle/>
          <a:p>
            <a:r>
              <a:rPr lang="nl-NL" dirty="0"/>
              <a:t>Specialist in beheer en advies</a:t>
            </a:r>
          </a:p>
        </p:txBody>
      </p:sp>
      <p:sp>
        <p:nvSpPr>
          <p:cNvPr id="15" name="Tijdelijke aanduiding voor tekst 14">
            <a:extLst>
              <a:ext uri="{FF2B5EF4-FFF2-40B4-BE49-F238E27FC236}">
                <a16:creationId xmlns:a16="http://schemas.microsoft.com/office/drawing/2014/main" id="{1424DDD6-6460-C357-596B-B81FDFF79970}"/>
              </a:ext>
            </a:extLst>
          </p:cNvPr>
          <p:cNvSpPr>
            <a:spLocks noGrp="1"/>
          </p:cNvSpPr>
          <p:nvPr>
            <p:ph type="body" sz="quarter" idx="22"/>
          </p:nvPr>
        </p:nvSpPr>
        <p:spPr>
          <a:xfrm>
            <a:off x="952498" y="4795615"/>
            <a:ext cx="15481300" cy="1114996"/>
          </a:xfrm>
        </p:spPr>
        <p:txBody>
          <a:bodyPr/>
          <a:lstStyle/>
          <a:p>
            <a:r>
              <a:rPr lang="nl-NL" dirty="0"/>
              <a:t>Openbare verlichting en e-objecten</a:t>
            </a:r>
          </a:p>
        </p:txBody>
      </p:sp>
      <p:sp>
        <p:nvSpPr>
          <p:cNvPr id="30" name="Tijdelijke aanduiding voor tekst 29">
            <a:extLst>
              <a:ext uri="{FF2B5EF4-FFF2-40B4-BE49-F238E27FC236}">
                <a16:creationId xmlns:a16="http://schemas.microsoft.com/office/drawing/2014/main" id="{8E35642C-FC0C-98D3-FE07-4C2C95862FBC}"/>
              </a:ext>
            </a:extLst>
          </p:cNvPr>
          <p:cNvSpPr>
            <a:spLocks noGrp="1"/>
          </p:cNvSpPr>
          <p:nvPr>
            <p:ph type="body" sz="quarter" idx="19"/>
          </p:nvPr>
        </p:nvSpPr>
        <p:spPr/>
        <p:txBody>
          <a:bodyPr/>
          <a:lstStyle/>
          <a:p>
            <a:r>
              <a:rPr lang="nl-NL" b="1">
                <a:latin typeface="Absolut Standard" panose="02000503030000020003" pitchFamily="2" charset="0"/>
                <a:ea typeface="Absolut Standard" panose="02000503030000020003" pitchFamily="2" charset="0"/>
              </a:rPr>
              <a:t>Nobralux BV  </a:t>
            </a:r>
            <a:r>
              <a:rPr lang="nl-NL"/>
              <a:t>Eekelhof 58 | 5482 WH Schijndel | 0411 440 400 | info@nobralux.nl | www.nobralux.nl</a:t>
            </a:r>
          </a:p>
        </p:txBody>
      </p:sp>
      <p:pic>
        <p:nvPicPr>
          <p:cNvPr id="2" name="Tijdelijke aanduiding voor afbeelding 11">
            <a:extLst>
              <a:ext uri="{FF2B5EF4-FFF2-40B4-BE49-F238E27FC236}">
                <a16:creationId xmlns:a16="http://schemas.microsoft.com/office/drawing/2014/main" id="{B826101F-1955-51AB-7698-55F87C564F1D}"/>
              </a:ext>
            </a:extLst>
          </p:cNvPr>
          <p:cNvPicPr>
            <a:picLocks noChangeAspect="1"/>
          </p:cNvPicPr>
          <p:nvPr/>
        </p:nvPicPr>
        <p:blipFill>
          <a:blip r:embed="rId3" cstate="print">
            <a:extLst>
              <a:ext uri="{28A0092B-C50C-407E-A947-70E740481C1C}">
                <a14:useLocalDpi xmlns:a14="http://schemas.microsoft.com/office/drawing/2010/main" val="0"/>
              </a:ext>
            </a:extLst>
          </a:blip>
          <a:srcRect l="2866" t="3006" r="2377" b="3347"/>
          <a:stretch>
            <a:fillRect/>
          </a:stretch>
        </p:blipFill>
        <p:spPr>
          <a:xfrm>
            <a:off x="13221719" y="8538459"/>
            <a:ext cx="3417095" cy="3376841"/>
          </a:xfrm>
          <a:prstGeom prst="flowChartConnector">
            <a:avLst/>
          </a:prstGeom>
        </p:spPr>
      </p:pic>
      <p:sp>
        <p:nvSpPr>
          <p:cNvPr id="3" name="Tijdelijke aanduiding voor tekst 9">
            <a:extLst>
              <a:ext uri="{FF2B5EF4-FFF2-40B4-BE49-F238E27FC236}">
                <a16:creationId xmlns:a16="http://schemas.microsoft.com/office/drawing/2014/main" id="{CFF8D5CE-70F5-0DD6-E9F7-721192992B44}"/>
              </a:ext>
            </a:extLst>
          </p:cNvPr>
          <p:cNvSpPr txBox="1">
            <a:spLocks/>
          </p:cNvSpPr>
          <p:nvPr/>
        </p:nvSpPr>
        <p:spPr>
          <a:xfrm>
            <a:off x="17065207" y="9051548"/>
            <a:ext cx="8477033" cy="2350661"/>
          </a:xfrm>
          <a:prstGeom prst="rect">
            <a:avLst/>
          </a:prstGeom>
        </p:spPr>
        <p:txBody>
          <a:bodyPr/>
          <a:lstStyle>
            <a:lvl1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1pPr>
            <a:lvl2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2pPr>
            <a:lvl3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3pPr>
            <a:lvl4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4pPr>
            <a:lvl5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5pPr>
            <a:lvl6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6pPr>
            <a:lvl7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7pPr>
            <a:lvl8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8pPr>
            <a:lvl9pPr marL="0" marR="0" indent="0" algn="l" defTabSz="2438338" rtl="0" eaLnBrk="1" latinLnBrk="0" hangingPunct="1">
              <a:lnSpc>
                <a:spcPct val="110000"/>
              </a:lnSpc>
              <a:spcBef>
                <a:spcPts val="0"/>
              </a:spcBef>
              <a:spcAft>
                <a:spcPts val="0"/>
              </a:spcAft>
              <a:buClrTx/>
              <a:buSzTx/>
              <a:buFontTx/>
              <a:buNone/>
              <a:tabLst/>
              <a:defRPr sz="3500" b="0" i="0" u="none" strike="noStrike" cap="none" spc="0" baseline="0">
                <a:solidFill>
                  <a:srgbClr val="FFFFFF"/>
                </a:solidFill>
                <a:uFillTx/>
                <a:latin typeface="Ubuntu Medium"/>
                <a:ea typeface="Ubuntu Medium"/>
                <a:cs typeface="Ubuntu Medium"/>
                <a:sym typeface="Ubuntu Medium"/>
              </a:defRPr>
            </a:lvl9pPr>
          </a:lstStyle>
          <a:p>
            <a:r>
              <a:rPr lang="nl-NL" b="1" dirty="0">
                <a:solidFill>
                  <a:srgbClr val="900B0A"/>
                </a:solidFill>
              </a:rPr>
              <a:t>Kars van Oorschot, MSc</a:t>
            </a:r>
          </a:p>
          <a:p>
            <a:r>
              <a:rPr lang="nl-NL" sz="3200" dirty="0"/>
              <a:t>Meer weten?</a:t>
            </a:r>
          </a:p>
          <a:p>
            <a:r>
              <a:rPr lang="nl-NL" sz="3200" dirty="0"/>
              <a:t>Kars.vanoorschot@nobralux.nl</a:t>
            </a:r>
          </a:p>
          <a:p>
            <a:r>
              <a:rPr lang="nl-NL" sz="3200" dirty="0"/>
              <a:t>06 29 32 20 02</a:t>
            </a:r>
          </a:p>
        </p:txBody>
      </p:sp>
    </p:spTree>
    <p:extLst>
      <p:ext uri="{BB962C8B-B14F-4D97-AF65-F5344CB8AC3E}">
        <p14:creationId xmlns:p14="http://schemas.microsoft.com/office/powerpoint/2010/main" val="204432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F64C3-B38A-AECD-4592-C8B9D6A29556}"/>
            </a:ext>
          </a:extLst>
        </p:cNvPr>
        <p:cNvGrpSpPr/>
        <p:nvPr/>
      </p:nvGrpSpPr>
      <p:grpSpPr>
        <a:xfrm>
          <a:off x="0" y="0"/>
          <a:ext cx="0" cy="0"/>
          <a:chOff x="0" y="0"/>
          <a:chExt cx="0" cy="0"/>
        </a:xfrm>
      </p:grpSpPr>
      <p:sp>
        <p:nvSpPr>
          <p:cNvPr id="5" name="Ovaal 4">
            <a:extLst>
              <a:ext uri="{FF2B5EF4-FFF2-40B4-BE49-F238E27FC236}">
                <a16:creationId xmlns:a16="http://schemas.microsoft.com/office/drawing/2014/main" id="{CAA67A29-C3A7-6801-D83A-A5F988D0BD29}"/>
              </a:ext>
            </a:extLst>
          </p:cNvPr>
          <p:cNvSpPr/>
          <p:nvPr/>
        </p:nvSpPr>
        <p:spPr>
          <a:xfrm rot="8556687">
            <a:off x="-10349732" y="-3147376"/>
            <a:ext cx="30501076" cy="17744874"/>
          </a:xfrm>
          <a:prstGeom prst="ellipse">
            <a:avLst/>
          </a:prstGeom>
          <a:solidFill>
            <a:schemeClr val="accent3">
              <a:lumMod val="75000"/>
              <a:alpha val="74902"/>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l-NL" sz="3200" i="0" u="none" strike="noStrike" cap="none" spc="0" normalizeH="0" baseline="0" dirty="0">
              <a:ln>
                <a:noFill/>
              </a:ln>
              <a:solidFill>
                <a:srgbClr val="FFFFFF"/>
              </a:solidFill>
              <a:effectLst/>
              <a:uFillTx/>
              <a:latin typeface="Gill Sans Nova Cond Ultra Bold" panose="020B0B04020104020203" pitchFamily="34" charset="0"/>
              <a:ea typeface="Helvetica Neue Medium"/>
              <a:cs typeface="Helvetica Neue Medium"/>
              <a:sym typeface="Helvetica Neue Medium"/>
            </a:endParaRPr>
          </a:p>
        </p:txBody>
      </p:sp>
      <p:sp>
        <p:nvSpPr>
          <p:cNvPr id="7" name="Tijdelijke aanduiding voor tekst 6">
            <a:extLst>
              <a:ext uri="{FF2B5EF4-FFF2-40B4-BE49-F238E27FC236}">
                <a16:creationId xmlns:a16="http://schemas.microsoft.com/office/drawing/2014/main" id="{0C898DB1-BAAF-8E90-4103-EFFA61B3963B}"/>
              </a:ext>
            </a:extLst>
          </p:cNvPr>
          <p:cNvSpPr>
            <a:spLocks noGrp="1"/>
          </p:cNvSpPr>
          <p:nvPr>
            <p:ph type="body" sz="quarter" idx="18"/>
          </p:nvPr>
        </p:nvSpPr>
        <p:spPr/>
        <p:txBody>
          <a:bodyPr/>
          <a:lstStyle/>
          <a:p>
            <a:endParaRPr lang="nl-NL"/>
          </a:p>
        </p:txBody>
      </p:sp>
      <p:sp>
        <p:nvSpPr>
          <p:cNvPr id="8" name="Tijdelijke aanduiding voor tekst 7">
            <a:extLst>
              <a:ext uri="{FF2B5EF4-FFF2-40B4-BE49-F238E27FC236}">
                <a16:creationId xmlns:a16="http://schemas.microsoft.com/office/drawing/2014/main" id="{93488364-A168-50D0-1F62-1E85235D238F}"/>
              </a:ext>
            </a:extLst>
          </p:cNvPr>
          <p:cNvSpPr>
            <a:spLocks noGrp="1"/>
          </p:cNvSpPr>
          <p:nvPr>
            <p:ph type="body" sz="quarter" idx="19"/>
          </p:nvPr>
        </p:nvSpPr>
        <p:spPr/>
        <p:txBody>
          <a:bodyPr/>
          <a:lstStyle/>
          <a:p>
            <a:r>
              <a:rPr lang="nl-NL" dirty="0"/>
              <a:t>Functionele aanbesteding armaturen</a:t>
            </a:r>
          </a:p>
          <a:p>
            <a:endParaRPr lang="nl-NL" dirty="0"/>
          </a:p>
        </p:txBody>
      </p:sp>
      <p:pic>
        <p:nvPicPr>
          <p:cNvPr id="2" name="Afbeelding 1">
            <a:extLst>
              <a:ext uri="{FF2B5EF4-FFF2-40B4-BE49-F238E27FC236}">
                <a16:creationId xmlns:a16="http://schemas.microsoft.com/office/drawing/2014/main" id="{33983958-8BE8-C647-B315-AD8B88451C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887" y="12710857"/>
            <a:ext cx="1831214" cy="408084"/>
          </a:xfrm>
          <a:prstGeom prst="rect">
            <a:avLst/>
          </a:prstGeom>
        </p:spPr>
      </p:pic>
      <p:sp>
        <p:nvSpPr>
          <p:cNvPr id="9" name="Tijdelijke aanduiding voor tekst 8">
            <a:extLst>
              <a:ext uri="{FF2B5EF4-FFF2-40B4-BE49-F238E27FC236}">
                <a16:creationId xmlns:a16="http://schemas.microsoft.com/office/drawing/2014/main" id="{FB292E2F-7102-5348-8AF5-E63CD02EB2BA}"/>
              </a:ext>
            </a:extLst>
          </p:cNvPr>
          <p:cNvSpPr>
            <a:spLocks noGrp="1"/>
          </p:cNvSpPr>
          <p:nvPr>
            <p:ph type="body" sz="quarter" idx="20"/>
          </p:nvPr>
        </p:nvSpPr>
        <p:spPr/>
        <p:txBody>
          <a:bodyPr/>
          <a:lstStyle/>
          <a:p>
            <a:endParaRPr lang="nl-NL" dirty="0"/>
          </a:p>
        </p:txBody>
      </p:sp>
      <p:sp>
        <p:nvSpPr>
          <p:cNvPr id="6" name="Tijdelijke aanduiding voor tekst 5">
            <a:extLst>
              <a:ext uri="{FF2B5EF4-FFF2-40B4-BE49-F238E27FC236}">
                <a16:creationId xmlns:a16="http://schemas.microsoft.com/office/drawing/2014/main" id="{5B591BEE-AC2D-4C4E-B084-E4770B1053C3}"/>
              </a:ext>
            </a:extLst>
          </p:cNvPr>
          <p:cNvSpPr>
            <a:spLocks noGrp="1"/>
          </p:cNvSpPr>
          <p:nvPr>
            <p:ph type="body" sz="quarter" idx="15"/>
          </p:nvPr>
        </p:nvSpPr>
        <p:spPr/>
        <p:txBody>
          <a:bodyPr/>
          <a:lstStyle/>
          <a:p>
            <a:r>
              <a:rPr lang="nl-NL" i="1" dirty="0">
                <a:solidFill>
                  <a:schemeClr val="bg1"/>
                </a:solidFill>
              </a:rPr>
              <a:t>Welke eisen stel ik aan </a:t>
            </a:r>
          </a:p>
          <a:p>
            <a:r>
              <a:rPr lang="nl-NL" i="1" dirty="0">
                <a:solidFill>
                  <a:schemeClr val="bg1"/>
                </a:solidFill>
              </a:rPr>
              <a:t>een verlichtingsarmatuur?</a:t>
            </a:r>
          </a:p>
        </p:txBody>
      </p:sp>
      <p:sp>
        <p:nvSpPr>
          <p:cNvPr id="10" name="Tijdelijke aanduiding voor afbeelding 9">
            <a:extLst>
              <a:ext uri="{FF2B5EF4-FFF2-40B4-BE49-F238E27FC236}">
                <a16:creationId xmlns:a16="http://schemas.microsoft.com/office/drawing/2014/main" id="{88180E03-6790-5913-DEDA-AA8DED32059D}"/>
              </a:ext>
            </a:extLst>
          </p:cNvPr>
          <p:cNvSpPr>
            <a:spLocks noGrp="1"/>
          </p:cNvSpPr>
          <p:nvPr>
            <p:ph type="pic" sz="quarter" idx="21"/>
          </p:nvPr>
        </p:nvSpPr>
        <p:spPr/>
        <p:txBody>
          <a:bodyPr/>
          <a:lstStyle/>
          <a:p>
            <a:endParaRPr lang="nl-NL"/>
          </a:p>
        </p:txBody>
      </p:sp>
      <p:sp>
        <p:nvSpPr>
          <p:cNvPr id="4" name="Ovaal 3">
            <a:extLst>
              <a:ext uri="{FF2B5EF4-FFF2-40B4-BE49-F238E27FC236}">
                <a16:creationId xmlns:a16="http://schemas.microsoft.com/office/drawing/2014/main" id="{98321029-DE09-D70F-439C-1B02DDEBBEE6}"/>
              </a:ext>
            </a:extLst>
          </p:cNvPr>
          <p:cNvSpPr/>
          <p:nvPr/>
        </p:nvSpPr>
        <p:spPr>
          <a:xfrm rot="577164">
            <a:off x="-3348079" y="5961900"/>
            <a:ext cx="35894206" cy="15508200"/>
          </a:xfrm>
          <a:prstGeom prst="ellipse">
            <a:avLst/>
          </a:prstGeom>
          <a:solidFill>
            <a:srgbClr val="930B0A">
              <a:alpha val="74902"/>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l-NL" sz="3200" b="0" i="0" u="none" strike="noStrike" cap="none" spc="0" normalizeH="0" baseline="0" dirty="0">
              <a:ln>
                <a:noFill/>
              </a:ln>
              <a:solidFill>
                <a:srgbClr val="FFFFFF"/>
              </a:solidFill>
              <a:effectLst/>
              <a:uFillTx/>
              <a:latin typeface="Gill Sans Nova Cond Ultra Bold" panose="020B0B04020104020203" pitchFamily="34" charset="0"/>
              <a:ea typeface="Helvetica Neue Medium"/>
              <a:cs typeface="Helvetica Neue Medium"/>
              <a:sym typeface="Helvetica Neue Medium"/>
            </a:endParaRPr>
          </a:p>
        </p:txBody>
      </p:sp>
    </p:spTree>
    <p:extLst>
      <p:ext uri="{BB962C8B-B14F-4D97-AF65-F5344CB8AC3E}">
        <p14:creationId xmlns:p14="http://schemas.microsoft.com/office/powerpoint/2010/main" val="328647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DC47F-8DCF-7618-1FDE-50D29E7CCB96}"/>
            </a:ext>
          </a:extLst>
        </p:cNvPr>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27CEDBBD-0616-46F2-D7D5-E8C456DFD527}"/>
              </a:ext>
            </a:extLst>
          </p:cNvPr>
          <p:cNvSpPr>
            <a:spLocks noGrp="1"/>
          </p:cNvSpPr>
          <p:nvPr>
            <p:ph type="body" sz="quarter" idx="18"/>
          </p:nvPr>
        </p:nvSpPr>
        <p:spPr/>
        <p:txBody>
          <a:bodyPr/>
          <a:lstStyle/>
          <a:p>
            <a:endParaRPr lang="nl-NL" dirty="0"/>
          </a:p>
        </p:txBody>
      </p:sp>
      <p:sp>
        <p:nvSpPr>
          <p:cNvPr id="9" name="Tijdelijke aanduiding voor tekst 8">
            <a:extLst>
              <a:ext uri="{FF2B5EF4-FFF2-40B4-BE49-F238E27FC236}">
                <a16:creationId xmlns:a16="http://schemas.microsoft.com/office/drawing/2014/main" id="{818989D8-1BC1-A146-EE5E-D328AC748CC5}"/>
              </a:ext>
            </a:extLst>
          </p:cNvPr>
          <p:cNvSpPr>
            <a:spLocks noGrp="1"/>
          </p:cNvSpPr>
          <p:nvPr>
            <p:ph type="body" sz="quarter" idx="20"/>
          </p:nvPr>
        </p:nvSpPr>
        <p:spPr/>
        <p:txBody>
          <a:bodyPr/>
          <a:lstStyle/>
          <a:p>
            <a:r>
              <a:rPr lang="nl-NL" dirty="0">
                <a:solidFill>
                  <a:schemeClr val="accent3"/>
                </a:solidFill>
              </a:rPr>
              <a:t>Balans</a:t>
            </a:r>
            <a:r>
              <a:rPr lang="nl-NL" dirty="0"/>
              <a:t> tussen de eisen/wensen en niet onnodig uitsluiten van marktpartijen.</a:t>
            </a:r>
          </a:p>
          <a:p>
            <a:endParaRPr lang="nl-NL" dirty="0"/>
          </a:p>
          <a:p>
            <a:r>
              <a:rPr lang="nl-NL" dirty="0"/>
              <a:t>Bij het opstellen nagaan:</a:t>
            </a:r>
          </a:p>
          <a:p>
            <a:pPr marL="457200" indent="-457200">
              <a:buFontTx/>
              <a:buChar char="-"/>
            </a:pPr>
            <a:r>
              <a:rPr lang="nl-NL" dirty="0"/>
              <a:t>Wat zijn de </a:t>
            </a:r>
            <a:r>
              <a:rPr lang="nl-NL" dirty="0">
                <a:solidFill>
                  <a:schemeClr val="accent3"/>
                </a:solidFill>
              </a:rPr>
              <a:t>minimale</a:t>
            </a:r>
            <a:r>
              <a:rPr lang="nl-NL" i="1" dirty="0">
                <a:solidFill>
                  <a:schemeClr val="accent3"/>
                </a:solidFill>
              </a:rPr>
              <a:t> </a:t>
            </a:r>
            <a:r>
              <a:rPr lang="nl-NL" dirty="0">
                <a:solidFill>
                  <a:schemeClr val="accent3"/>
                </a:solidFill>
              </a:rPr>
              <a:t>eisen </a:t>
            </a:r>
            <a:r>
              <a:rPr lang="nl-NL" dirty="0"/>
              <a:t>die ik wil stellen aan mijn armaturen?</a:t>
            </a:r>
          </a:p>
          <a:p>
            <a:pPr marL="457200" indent="-457200">
              <a:buFontTx/>
              <a:buChar char="-"/>
            </a:pPr>
            <a:r>
              <a:rPr lang="nl-NL" dirty="0"/>
              <a:t>Wat zijn eisen en wat zijn </a:t>
            </a:r>
            <a:r>
              <a:rPr lang="nl-NL" dirty="0">
                <a:solidFill>
                  <a:schemeClr val="accent3"/>
                </a:solidFill>
              </a:rPr>
              <a:t>wensen</a:t>
            </a:r>
            <a:r>
              <a:rPr lang="nl-NL" dirty="0"/>
              <a:t>?</a:t>
            </a:r>
          </a:p>
          <a:p>
            <a:pPr marL="457200" indent="-457200">
              <a:buFontTx/>
              <a:buChar char="-"/>
            </a:pPr>
            <a:r>
              <a:rPr lang="nl-NL" dirty="0"/>
              <a:t>Kan ik mijn keuzes </a:t>
            </a:r>
            <a:r>
              <a:rPr lang="nl-NL" dirty="0">
                <a:solidFill>
                  <a:schemeClr val="accent3"/>
                </a:solidFill>
              </a:rPr>
              <a:t>motiveren</a:t>
            </a:r>
            <a:r>
              <a:rPr lang="nl-NL" dirty="0"/>
              <a:t>?</a:t>
            </a:r>
          </a:p>
          <a:p>
            <a:pPr marL="457200" indent="-457200">
              <a:buFontTx/>
              <a:buChar char="-"/>
            </a:pPr>
            <a:r>
              <a:rPr lang="nl-NL" dirty="0"/>
              <a:t>Wat vindt de gemeente belangrijk en waar liggen haar </a:t>
            </a:r>
            <a:r>
              <a:rPr lang="nl-NL" dirty="0">
                <a:solidFill>
                  <a:schemeClr val="accent3"/>
                </a:solidFill>
              </a:rPr>
              <a:t>ambities</a:t>
            </a:r>
            <a:r>
              <a:rPr lang="nl-NL" dirty="0"/>
              <a:t>? Denk aan inkoop, beheer, innovatie en duurzaamheid.</a:t>
            </a:r>
          </a:p>
        </p:txBody>
      </p:sp>
      <p:sp>
        <p:nvSpPr>
          <p:cNvPr id="6" name="Tijdelijke aanduiding voor tekst 5">
            <a:extLst>
              <a:ext uri="{FF2B5EF4-FFF2-40B4-BE49-F238E27FC236}">
                <a16:creationId xmlns:a16="http://schemas.microsoft.com/office/drawing/2014/main" id="{6C2BFE44-8AF7-BE79-75CB-1F791BE2939E}"/>
              </a:ext>
            </a:extLst>
          </p:cNvPr>
          <p:cNvSpPr>
            <a:spLocks noGrp="1"/>
          </p:cNvSpPr>
          <p:nvPr>
            <p:ph type="body" sz="quarter" idx="15"/>
          </p:nvPr>
        </p:nvSpPr>
        <p:spPr/>
        <p:txBody>
          <a:bodyPr/>
          <a:lstStyle/>
          <a:p>
            <a:r>
              <a:rPr lang="nl-NL" dirty="0"/>
              <a:t>Wat verwacht ik van een verlichtingsarmatuur?</a:t>
            </a:r>
          </a:p>
        </p:txBody>
      </p:sp>
      <p:pic>
        <p:nvPicPr>
          <p:cNvPr id="3" name="Tijdelijke aanduiding voor afbeelding 2">
            <a:extLst>
              <a:ext uri="{FF2B5EF4-FFF2-40B4-BE49-F238E27FC236}">
                <a16:creationId xmlns:a16="http://schemas.microsoft.com/office/drawing/2014/main" id="{897989D9-AD47-45FE-95DC-AFECF19AD25C}"/>
              </a:ext>
            </a:extLst>
          </p:cNvPr>
          <p:cNvPicPr>
            <a:picLocks noGrp="1" noChangeAspect="1"/>
          </p:cNvPicPr>
          <p:nvPr>
            <p:ph type="pic" sz="quarter" idx="2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659" r="3659"/>
          <a:stretch>
            <a:fillRect/>
          </a:stretch>
        </p:blipFill>
        <p:spPr/>
      </p:pic>
      <p:pic>
        <p:nvPicPr>
          <p:cNvPr id="5" name="Afbeelding 4">
            <a:extLst>
              <a:ext uri="{FF2B5EF4-FFF2-40B4-BE49-F238E27FC236}">
                <a16:creationId xmlns:a16="http://schemas.microsoft.com/office/drawing/2014/main" id="{4C38989D-E23D-36BD-C99E-A46FD32314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887" y="12710857"/>
            <a:ext cx="1831214" cy="408084"/>
          </a:xfrm>
          <a:prstGeom prst="rect">
            <a:avLst/>
          </a:prstGeom>
        </p:spPr>
      </p:pic>
    </p:spTree>
    <p:extLst>
      <p:ext uri="{BB962C8B-B14F-4D97-AF65-F5344CB8AC3E}">
        <p14:creationId xmlns:p14="http://schemas.microsoft.com/office/powerpoint/2010/main" val="31703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41CFF-857C-E50C-7A14-3107982C6749}"/>
            </a:ext>
          </a:extLst>
        </p:cNvPr>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46172D8C-868E-88F6-1076-C257B6DEAE41}"/>
              </a:ext>
            </a:extLst>
          </p:cNvPr>
          <p:cNvSpPr>
            <a:spLocks noGrp="1"/>
          </p:cNvSpPr>
          <p:nvPr>
            <p:ph type="body" sz="quarter" idx="20"/>
          </p:nvPr>
        </p:nvSpPr>
        <p:spPr/>
        <p:txBody>
          <a:bodyPr/>
          <a:lstStyle/>
          <a:p>
            <a:pPr algn="ctr"/>
            <a:r>
              <a:rPr lang="nl-NL" b="1" dirty="0">
                <a:solidFill>
                  <a:srgbClr val="930B0A"/>
                </a:solidFill>
              </a:rPr>
              <a:t>Aanbesteden aannemer met armatuur</a:t>
            </a:r>
          </a:p>
        </p:txBody>
      </p:sp>
      <p:sp>
        <p:nvSpPr>
          <p:cNvPr id="6" name="Tijdelijke aanduiding voor tekst 5">
            <a:extLst>
              <a:ext uri="{FF2B5EF4-FFF2-40B4-BE49-F238E27FC236}">
                <a16:creationId xmlns:a16="http://schemas.microsoft.com/office/drawing/2014/main" id="{262A37AD-E59E-5890-F5E5-A8097B3B68FF}"/>
              </a:ext>
            </a:extLst>
          </p:cNvPr>
          <p:cNvSpPr>
            <a:spLocks noGrp="1"/>
          </p:cNvSpPr>
          <p:nvPr>
            <p:ph type="body" sz="quarter" idx="15"/>
          </p:nvPr>
        </p:nvSpPr>
        <p:spPr/>
        <p:txBody>
          <a:bodyPr/>
          <a:lstStyle/>
          <a:p>
            <a:r>
              <a:rPr lang="nl-NL" dirty="0"/>
              <a:t>Wat zijn de mogelijkheden?</a:t>
            </a:r>
          </a:p>
        </p:txBody>
      </p:sp>
      <p:pic>
        <p:nvPicPr>
          <p:cNvPr id="16" name="Tijdelijke aanduiding voor afbeelding 15">
            <a:extLst>
              <a:ext uri="{FF2B5EF4-FFF2-40B4-BE49-F238E27FC236}">
                <a16:creationId xmlns:a16="http://schemas.microsoft.com/office/drawing/2014/main" id="{A8C2838E-F365-315C-BCA3-7B03D37E5990}"/>
              </a:ext>
            </a:extLst>
          </p:cNvPr>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l="5260" r="5260"/>
          <a:stretch>
            <a:fillRect/>
          </a:stretch>
        </p:blipFill>
        <p:spPr>
          <a:prstGeom prst="rect">
            <a:avLst/>
          </a:prstGeom>
        </p:spPr>
      </p:pic>
      <p:pic>
        <p:nvPicPr>
          <p:cNvPr id="14" name="Tijdelijke aanduiding voor afbeelding 13">
            <a:extLst>
              <a:ext uri="{FF2B5EF4-FFF2-40B4-BE49-F238E27FC236}">
                <a16:creationId xmlns:a16="http://schemas.microsoft.com/office/drawing/2014/main" id="{17DDE993-FD78-090A-C399-25C5AE5D4113}"/>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t="7796" b="7796"/>
          <a:stretch>
            <a:fillRect/>
          </a:stretch>
        </p:blipFill>
        <p:spPr>
          <a:prstGeom prst="rect">
            <a:avLst/>
          </a:prstGeom>
        </p:spPr>
      </p:pic>
      <p:sp>
        <p:nvSpPr>
          <p:cNvPr id="12" name="Tijdelijke aanduiding voor tekst 11">
            <a:extLst>
              <a:ext uri="{FF2B5EF4-FFF2-40B4-BE49-F238E27FC236}">
                <a16:creationId xmlns:a16="http://schemas.microsoft.com/office/drawing/2014/main" id="{2073FDBF-8CE2-4BAA-2973-E244D8E40CAF}"/>
              </a:ext>
            </a:extLst>
          </p:cNvPr>
          <p:cNvSpPr>
            <a:spLocks noGrp="1"/>
          </p:cNvSpPr>
          <p:nvPr>
            <p:ph type="body" sz="quarter" idx="23"/>
          </p:nvPr>
        </p:nvSpPr>
        <p:spPr/>
        <p:txBody>
          <a:bodyPr/>
          <a:lstStyle/>
          <a:p>
            <a:pPr algn="ctr"/>
            <a:r>
              <a:rPr lang="nl-NL" b="1" dirty="0">
                <a:solidFill>
                  <a:srgbClr val="930B0A"/>
                </a:solidFill>
              </a:rPr>
              <a:t>Aanbesteden levering armaturen</a:t>
            </a:r>
          </a:p>
        </p:txBody>
      </p:sp>
      <p:pic>
        <p:nvPicPr>
          <p:cNvPr id="7" name="Afbeelding 6">
            <a:extLst>
              <a:ext uri="{FF2B5EF4-FFF2-40B4-BE49-F238E27FC236}">
                <a16:creationId xmlns:a16="http://schemas.microsoft.com/office/drawing/2014/main" id="{30F2589C-F45E-33EF-37E3-96D67E00AC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887" y="12710857"/>
            <a:ext cx="1831214" cy="408084"/>
          </a:xfrm>
          <a:prstGeom prst="rect">
            <a:avLst/>
          </a:prstGeom>
        </p:spPr>
      </p:pic>
    </p:spTree>
    <p:extLst>
      <p:ext uri="{BB962C8B-B14F-4D97-AF65-F5344CB8AC3E}">
        <p14:creationId xmlns:p14="http://schemas.microsoft.com/office/powerpoint/2010/main" val="388696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0754B-E95B-3322-F0C0-3D6B8883C24F}"/>
            </a:ext>
          </a:extLst>
        </p:cNvPr>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8A0C1A46-8CA7-CF1C-44CD-84892428A912}"/>
              </a:ext>
            </a:extLst>
          </p:cNvPr>
          <p:cNvSpPr>
            <a:spLocks noGrp="1"/>
          </p:cNvSpPr>
          <p:nvPr>
            <p:ph type="body" sz="quarter" idx="18"/>
          </p:nvPr>
        </p:nvSpPr>
        <p:spPr/>
        <p:txBody>
          <a:bodyPr/>
          <a:lstStyle/>
          <a:p>
            <a:endParaRPr lang="nl-NL" dirty="0"/>
          </a:p>
        </p:txBody>
      </p:sp>
      <p:sp>
        <p:nvSpPr>
          <p:cNvPr id="9" name="Tijdelijke aanduiding voor tekst 8">
            <a:extLst>
              <a:ext uri="{FF2B5EF4-FFF2-40B4-BE49-F238E27FC236}">
                <a16:creationId xmlns:a16="http://schemas.microsoft.com/office/drawing/2014/main" id="{74D3A303-B9EA-5AB0-380D-FF42E6489AD3}"/>
              </a:ext>
            </a:extLst>
          </p:cNvPr>
          <p:cNvSpPr>
            <a:spLocks noGrp="1"/>
          </p:cNvSpPr>
          <p:nvPr>
            <p:ph type="body" sz="quarter" idx="20"/>
          </p:nvPr>
        </p:nvSpPr>
        <p:spPr/>
        <p:txBody>
          <a:bodyPr/>
          <a:lstStyle/>
          <a:p>
            <a:r>
              <a:rPr lang="nl-NL" b="1" dirty="0">
                <a:solidFill>
                  <a:srgbClr val="930B0A"/>
                </a:solidFill>
              </a:rPr>
              <a:t>Voordelen:</a:t>
            </a:r>
          </a:p>
          <a:p>
            <a:pPr marL="457200" indent="-457200">
              <a:buFontTx/>
              <a:buChar char="-"/>
            </a:pPr>
            <a:r>
              <a:rPr lang="nl-NL" dirty="0"/>
              <a:t>Eén aanbesteding en één contractpartner</a:t>
            </a:r>
          </a:p>
          <a:p>
            <a:pPr marL="457200" indent="-457200">
              <a:buFontTx/>
              <a:buChar char="-"/>
            </a:pPr>
            <a:r>
              <a:rPr lang="nl-NL" dirty="0"/>
              <a:t>Aannemer zoekt meest voordelige oplossing</a:t>
            </a:r>
          </a:p>
          <a:p>
            <a:pPr marL="457200" indent="-457200">
              <a:buFontTx/>
              <a:buChar char="-"/>
            </a:pPr>
            <a:r>
              <a:rPr lang="nl-NL" dirty="0"/>
              <a:t>Veelal zeer voordelige aanbiedingen</a:t>
            </a:r>
          </a:p>
          <a:p>
            <a:pPr marL="457200" indent="-457200">
              <a:buFontTx/>
              <a:buChar char="-"/>
            </a:pPr>
            <a:endParaRPr lang="nl-NL" dirty="0"/>
          </a:p>
          <a:p>
            <a:endParaRPr lang="nl-NL" dirty="0"/>
          </a:p>
          <a:p>
            <a:r>
              <a:rPr lang="nl-NL" b="1" dirty="0">
                <a:solidFill>
                  <a:srgbClr val="930B0A"/>
                </a:solidFill>
              </a:rPr>
              <a:t>Nadelen:</a:t>
            </a:r>
          </a:p>
          <a:p>
            <a:pPr marL="457200" indent="-457200">
              <a:buFontTx/>
              <a:buChar char="-"/>
            </a:pPr>
            <a:r>
              <a:rPr lang="nl-NL" dirty="0"/>
              <a:t>Lastig om kwalitatieve eisen te stellen aan de armaturen zoals: MKI, innovatieve oplossingen</a:t>
            </a:r>
          </a:p>
          <a:p>
            <a:pPr marL="457200" indent="-457200">
              <a:buFontTx/>
              <a:buChar char="-"/>
            </a:pPr>
            <a:r>
              <a:rPr lang="nl-NL" dirty="0"/>
              <a:t>Eisen moeten zeer scherp gesteld worden omdat de aannemer de goedkoopste oplossing binnen de gestelde eisen gaat aanbieden</a:t>
            </a:r>
          </a:p>
        </p:txBody>
      </p:sp>
      <p:sp>
        <p:nvSpPr>
          <p:cNvPr id="6" name="Tijdelijke aanduiding voor tekst 5">
            <a:extLst>
              <a:ext uri="{FF2B5EF4-FFF2-40B4-BE49-F238E27FC236}">
                <a16:creationId xmlns:a16="http://schemas.microsoft.com/office/drawing/2014/main" id="{C3C60455-E8A3-CBE3-BD05-191DC60E5337}"/>
              </a:ext>
            </a:extLst>
          </p:cNvPr>
          <p:cNvSpPr>
            <a:spLocks noGrp="1"/>
          </p:cNvSpPr>
          <p:nvPr>
            <p:ph type="body" sz="quarter" idx="15"/>
          </p:nvPr>
        </p:nvSpPr>
        <p:spPr/>
        <p:txBody>
          <a:bodyPr/>
          <a:lstStyle/>
          <a:p>
            <a:r>
              <a:rPr lang="nl-NL" dirty="0"/>
              <a:t>Aannemer schrijft in met armatuur</a:t>
            </a:r>
          </a:p>
        </p:txBody>
      </p:sp>
      <p:pic>
        <p:nvPicPr>
          <p:cNvPr id="2" name="Tijdelijke aanduiding voor afbeelding 13">
            <a:extLst>
              <a:ext uri="{FF2B5EF4-FFF2-40B4-BE49-F238E27FC236}">
                <a16:creationId xmlns:a16="http://schemas.microsoft.com/office/drawing/2014/main" id="{E44BE6EA-05C1-26EB-B51D-E93A45218A88}"/>
              </a:ext>
            </a:extLst>
          </p:cNvPr>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l="8808" r="8808"/>
          <a:stretch>
            <a:fillRect/>
          </a:stretch>
        </p:blipFill>
        <p:spPr>
          <a:xfrm>
            <a:off x="12522200" y="3513138"/>
            <a:ext cx="10909300" cy="8828087"/>
          </a:xfrm>
          <a:prstGeom prst="rect">
            <a:avLst/>
          </a:prstGeom>
        </p:spPr>
      </p:pic>
      <p:pic>
        <p:nvPicPr>
          <p:cNvPr id="5" name="Afbeelding 4">
            <a:extLst>
              <a:ext uri="{FF2B5EF4-FFF2-40B4-BE49-F238E27FC236}">
                <a16:creationId xmlns:a16="http://schemas.microsoft.com/office/drawing/2014/main" id="{5188909A-B9B7-FB1B-1E60-EA9DF92282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887" y="12710857"/>
            <a:ext cx="1831214" cy="408084"/>
          </a:xfrm>
          <a:prstGeom prst="rect">
            <a:avLst/>
          </a:prstGeom>
        </p:spPr>
      </p:pic>
    </p:spTree>
    <p:extLst>
      <p:ext uri="{BB962C8B-B14F-4D97-AF65-F5344CB8AC3E}">
        <p14:creationId xmlns:p14="http://schemas.microsoft.com/office/powerpoint/2010/main" val="349003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F0889-BB60-2575-62BD-D6E7D3C81BD6}"/>
            </a:ext>
          </a:extLst>
        </p:cNvPr>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9F4E2239-159B-F31B-CCA4-FD312A0DFB94}"/>
              </a:ext>
            </a:extLst>
          </p:cNvPr>
          <p:cNvSpPr>
            <a:spLocks noGrp="1"/>
          </p:cNvSpPr>
          <p:nvPr>
            <p:ph type="body" sz="quarter" idx="18"/>
          </p:nvPr>
        </p:nvSpPr>
        <p:spPr/>
        <p:txBody>
          <a:bodyPr/>
          <a:lstStyle/>
          <a:p>
            <a:endParaRPr lang="nl-NL" dirty="0"/>
          </a:p>
        </p:txBody>
      </p:sp>
      <p:sp>
        <p:nvSpPr>
          <p:cNvPr id="9" name="Tijdelijke aanduiding voor tekst 8">
            <a:extLst>
              <a:ext uri="{FF2B5EF4-FFF2-40B4-BE49-F238E27FC236}">
                <a16:creationId xmlns:a16="http://schemas.microsoft.com/office/drawing/2014/main" id="{8F32C4F5-95E1-C54C-58CC-9D8AEF369A6B}"/>
              </a:ext>
            </a:extLst>
          </p:cNvPr>
          <p:cNvSpPr>
            <a:spLocks noGrp="1"/>
          </p:cNvSpPr>
          <p:nvPr>
            <p:ph type="body" sz="quarter" idx="20"/>
          </p:nvPr>
        </p:nvSpPr>
        <p:spPr/>
        <p:txBody>
          <a:bodyPr/>
          <a:lstStyle/>
          <a:p>
            <a:r>
              <a:rPr lang="nl-NL" b="1" dirty="0">
                <a:solidFill>
                  <a:srgbClr val="930B0A"/>
                </a:solidFill>
              </a:rPr>
              <a:t>Voordelen:</a:t>
            </a:r>
          </a:p>
          <a:p>
            <a:pPr marL="457200" indent="-457200">
              <a:buFontTx/>
              <a:buChar char="-"/>
            </a:pPr>
            <a:r>
              <a:rPr lang="nl-NL" dirty="0"/>
              <a:t>Eenduidig uitvragen van kwaliteit bij de partij verantwoordelijk hiervoor</a:t>
            </a:r>
          </a:p>
          <a:p>
            <a:pPr marL="457200" indent="-457200">
              <a:buFontTx/>
              <a:buChar char="-"/>
            </a:pPr>
            <a:r>
              <a:rPr lang="nl-NL" dirty="0"/>
              <a:t>Mogelijkheid tot opnemen milieuaspecten (LCA, MKI)</a:t>
            </a:r>
          </a:p>
          <a:p>
            <a:pPr marL="457200" indent="-457200">
              <a:buFontTx/>
              <a:buChar char="-"/>
            </a:pPr>
            <a:r>
              <a:rPr lang="nl-NL" dirty="0"/>
              <a:t>Mogelijkheid tot opnemen innovatie-aspecten</a:t>
            </a:r>
          </a:p>
          <a:p>
            <a:endParaRPr lang="nl-NL" dirty="0"/>
          </a:p>
          <a:p>
            <a:pPr marL="457200" indent="-457200">
              <a:buFontTx/>
              <a:buChar char="-"/>
            </a:pPr>
            <a:endParaRPr lang="nl-NL" dirty="0"/>
          </a:p>
          <a:p>
            <a:r>
              <a:rPr lang="nl-NL" b="1" dirty="0">
                <a:solidFill>
                  <a:srgbClr val="930B0A"/>
                </a:solidFill>
              </a:rPr>
              <a:t>Nadelen:</a:t>
            </a:r>
          </a:p>
          <a:p>
            <a:pPr marL="457200" indent="-457200">
              <a:buFontTx/>
              <a:buChar char="-"/>
            </a:pPr>
            <a:r>
              <a:rPr lang="nl-NL" dirty="0"/>
              <a:t>Twee aanbestedingen</a:t>
            </a:r>
          </a:p>
          <a:p>
            <a:pPr marL="457200" indent="-457200">
              <a:buFontTx/>
              <a:buChar char="-"/>
            </a:pPr>
            <a:r>
              <a:rPr lang="nl-NL" dirty="0"/>
              <a:t>Goede oplossing vinden voor de aannemer</a:t>
            </a:r>
          </a:p>
          <a:p>
            <a:pPr marL="457200" indent="-457200">
              <a:buFontTx/>
              <a:buChar char="-"/>
            </a:pPr>
            <a:r>
              <a:rPr lang="nl-NL" dirty="0"/>
              <a:t>Tijdsintensief aanbestedingstraject</a:t>
            </a:r>
          </a:p>
          <a:p>
            <a:pPr marL="457200" indent="-457200">
              <a:buFontTx/>
              <a:buChar char="-"/>
            </a:pPr>
            <a:endParaRPr lang="nl-NL" dirty="0"/>
          </a:p>
        </p:txBody>
      </p:sp>
      <p:sp>
        <p:nvSpPr>
          <p:cNvPr id="6" name="Tijdelijke aanduiding voor tekst 5">
            <a:extLst>
              <a:ext uri="{FF2B5EF4-FFF2-40B4-BE49-F238E27FC236}">
                <a16:creationId xmlns:a16="http://schemas.microsoft.com/office/drawing/2014/main" id="{AF3BF68A-4E26-F08A-C817-B13F42590BBD}"/>
              </a:ext>
            </a:extLst>
          </p:cNvPr>
          <p:cNvSpPr>
            <a:spLocks noGrp="1"/>
          </p:cNvSpPr>
          <p:nvPr>
            <p:ph type="body" sz="quarter" idx="15"/>
          </p:nvPr>
        </p:nvSpPr>
        <p:spPr/>
        <p:txBody>
          <a:bodyPr/>
          <a:lstStyle/>
          <a:p>
            <a:r>
              <a:rPr lang="nl-NL" dirty="0"/>
              <a:t>Los aanbesteden van leverantie armaturen</a:t>
            </a:r>
          </a:p>
        </p:txBody>
      </p:sp>
      <p:pic>
        <p:nvPicPr>
          <p:cNvPr id="2" name="Tijdelijke aanduiding voor afbeelding 15">
            <a:extLst>
              <a:ext uri="{FF2B5EF4-FFF2-40B4-BE49-F238E27FC236}">
                <a16:creationId xmlns:a16="http://schemas.microsoft.com/office/drawing/2014/main" id="{0C5CA0D2-FB52-35B1-A3E1-E1152BD4591D}"/>
              </a:ext>
            </a:extLst>
          </p:cNvPr>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l="18889" r="18889"/>
          <a:stretch>
            <a:fillRect/>
          </a:stretch>
        </p:blipFill>
        <p:spPr>
          <a:xfrm>
            <a:off x="12522200" y="3513138"/>
            <a:ext cx="10909300" cy="8828087"/>
          </a:xfrm>
          <a:prstGeom prst="rect">
            <a:avLst/>
          </a:prstGeom>
        </p:spPr>
      </p:pic>
      <p:pic>
        <p:nvPicPr>
          <p:cNvPr id="5" name="Afbeelding 4">
            <a:extLst>
              <a:ext uri="{FF2B5EF4-FFF2-40B4-BE49-F238E27FC236}">
                <a16:creationId xmlns:a16="http://schemas.microsoft.com/office/drawing/2014/main" id="{6A9017DC-D43D-7DB1-327E-7BCE660595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887" y="12710857"/>
            <a:ext cx="1831214" cy="408084"/>
          </a:xfrm>
          <a:prstGeom prst="rect">
            <a:avLst/>
          </a:prstGeom>
        </p:spPr>
      </p:pic>
    </p:spTree>
    <p:extLst>
      <p:ext uri="{BB962C8B-B14F-4D97-AF65-F5344CB8AC3E}">
        <p14:creationId xmlns:p14="http://schemas.microsoft.com/office/powerpoint/2010/main" val="4481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350A9-58F9-22FA-4B6A-1E8BAFE982C5}"/>
            </a:ext>
          </a:extLst>
        </p:cNvPr>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9E494092-F7EC-BFCB-F2A8-C08F1B33D951}"/>
              </a:ext>
            </a:extLst>
          </p:cNvPr>
          <p:cNvSpPr>
            <a:spLocks noGrp="1"/>
          </p:cNvSpPr>
          <p:nvPr>
            <p:ph type="body" sz="quarter" idx="18"/>
          </p:nvPr>
        </p:nvSpPr>
        <p:spPr/>
        <p:txBody>
          <a:bodyPr/>
          <a:lstStyle/>
          <a:p>
            <a:endParaRPr lang="nl-NL" dirty="0"/>
          </a:p>
        </p:txBody>
      </p:sp>
      <p:sp>
        <p:nvSpPr>
          <p:cNvPr id="9" name="Tijdelijke aanduiding voor tekst 8">
            <a:extLst>
              <a:ext uri="{FF2B5EF4-FFF2-40B4-BE49-F238E27FC236}">
                <a16:creationId xmlns:a16="http://schemas.microsoft.com/office/drawing/2014/main" id="{1A4BCAE2-DC10-D2C3-34CC-601E0ED862A0}"/>
              </a:ext>
            </a:extLst>
          </p:cNvPr>
          <p:cNvSpPr>
            <a:spLocks noGrp="1"/>
          </p:cNvSpPr>
          <p:nvPr>
            <p:ph type="body" sz="quarter" idx="20"/>
          </p:nvPr>
        </p:nvSpPr>
        <p:spPr/>
        <p:txBody>
          <a:bodyPr/>
          <a:lstStyle/>
          <a:p>
            <a:r>
              <a:rPr lang="nl-NL" b="1" dirty="0">
                <a:solidFill>
                  <a:srgbClr val="930B0A"/>
                </a:solidFill>
              </a:rPr>
              <a:t>Eerder:</a:t>
            </a:r>
          </a:p>
          <a:p>
            <a:pPr marL="457200" indent="-457200">
              <a:buFontTx/>
              <a:buChar char="-"/>
            </a:pPr>
            <a:r>
              <a:rPr lang="nl-NL" dirty="0"/>
              <a:t>Wat zijn de </a:t>
            </a:r>
            <a:r>
              <a:rPr lang="nl-NL" dirty="0">
                <a:solidFill>
                  <a:schemeClr val="accent3"/>
                </a:solidFill>
              </a:rPr>
              <a:t>minimale</a:t>
            </a:r>
            <a:r>
              <a:rPr lang="nl-NL" i="1" dirty="0">
                <a:solidFill>
                  <a:schemeClr val="accent3"/>
                </a:solidFill>
              </a:rPr>
              <a:t> </a:t>
            </a:r>
            <a:r>
              <a:rPr lang="nl-NL" dirty="0">
                <a:solidFill>
                  <a:schemeClr val="accent3"/>
                </a:solidFill>
              </a:rPr>
              <a:t>eisen </a:t>
            </a:r>
            <a:r>
              <a:rPr lang="nl-NL" dirty="0"/>
              <a:t>die ik wil stellen aan mijn armaturen?</a:t>
            </a:r>
          </a:p>
          <a:p>
            <a:pPr marL="457200" indent="-457200">
              <a:buFontTx/>
              <a:buChar char="-"/>
            </a:pPr>
            <a:r>
              <a:rPr lang="nl-NL" dirty="0"/>
              <a:t>Wat zijn eisen en wat zijn </a:t>
            </a:r>
            <a:r>
              <a:rPr lang="nl-NL" dirty="0">
                <a:solidFill>
                  <a:schemeClr val="accent3"/>
                </a:solidFill>
              </a:rPr>
              <a:t>wensen</a:t>
            </a:r>
            <a:r>
              <a:rPr lang="nl-NL" dirty="0"/>
              <a:t>?</a:t>
            </a:r>
          </a:p>
          <a:p>
            <a:pPr marL="457200" indent="-457200">
              <a:buFontTx/>
              <a:buChar char="-"/>
            </a:pPr>
            <a:r>
              <a:rPr lang="nl-NL" dirty="0"/>
              <a:t>Kan ik mijn keuzes </a:t>
            </a:r>
            <a:r>
              <a:rPr lang="nl-NL" dirty="0">
                <a:solidFill>
                  <a:schemeClr val="accent3"/>
                </a:solidFill>
              </a:rPr>
              <a:t>motiveren</a:t>
            </a:r>
            <a:r>
              <a:rPr lang="nl-NL" dirty="0"/>
              <a:t>?</a:t>
            </a:r>
          </a:p>
          <a:p>
            <a:pPr marL="457200" indent="-457200">
              <a:buFontTx/>
              <a:buChar char="-"/>
            </a:pPr>
            <a:r>
              <a:rPr lang="nl-NL" dirty="0"/>
              <a:t>Wat vind de gemeente belangrijk en waar liggen haar </a:t>
            </a:r>
            <a:r>
              <a:rPr lang="nl-NL" dirty="0">
                <a:solidFill>
                  <a:schemeClr val="accent3"/>
                </a:solidFill>
              </a:rPr>
              <a:t>ambities</a:t>
            </a:r>
            <a:r>
              <a:rPr lang="nl-NL" dirty="0"/>
              <a:t>?</a:t>
            </a:r>
          </a:p>
          <a:p>
            <a:pPr marL="457200" indent="-457200">
              <a:buFontTx/>
              <a:buChar char="-"/>
            </a:pPr>
            <a:endParaRPr lang="nl-NL" dirty="0"/>
          </a:p>
          <a:p>
            <a:r>
              <a:rPr lang="nl-NL" b="1" dirty="0">
                <a:solidFill>
                  <a:srgbClr val="930B0A"/>
                </a:solidFill>
              </a:rPr>
              <a:t>Dus ook:</a:t>
            </a:r>
          </a:p>
          <a:p>
            <a:r>
              <a:rPr lang="nl-NL" dirty="0"/>
              <a:t>- Welke </a:t>
            </a:r>
            <a:r>
              <a:rPr lang="nl-NL" dirty="0">
                <a:solidFill>
                  <a:schemeClr val="accent3"/>
                </a:solidFill>
              </a:rPr>
              <a:t>manier van aanbesteden </a:t>
            </a:r>
            <a:r>
              <a:rPr lang="nl-NL" dirty="0"/>
              <a:t>past hier het beste bij?</a:t>
            </a:r>
          </a:p>
        </p:txBody>
      </p:sp>
      <p:sp>
        <p:nvSpPr>
          <p:cNvPr id="6" name="Tijdelijke aanduiding voor tekst 5">
            <a:extLst>
              <a:ext uri="{FF2B5EF4-FFF2-40B4-BE49-F238E27FC236}">
                <a16:creationId xmlns:a16="http://schemas.microsoft.com/office/drawing/2014/main" id="{F01C9AE5-3FD0-8949-8938-AA5E3CE88E70}"/>
              </a:ext>
            </a:extLst>
          </p:cNvPr>
          <p:cNvSpPr>
            <a:spLocks noGrp="1"/>
          </p:cNvSpPr>
          <p:nvPr>
            <p:ph type="body" sz="quarter" idx="15"/>
          </p:nvPr>
        </p:nvSpPr>
        <p:spPr/>
        <p:txBody>
          <a:bodyPr/>
          <a:lstStyle/>
          <a:p>
            <a:r>
              <a:rPr lang="nl-NL" dirty="0"/>
              <a:t>Welke methode en wanneer?</a:t>
            </a:r>
          </a:p>
        </p:txBody>
      </p:sp>
      <p:pic>
        <p:nvPicPr>
          <p:cNvPr id="2" name="Tijdelijke aanduiding voor afbeelding 2">
            <a:extLst>
              <a:ext uri="{FF2B5EF4-FFF2-40B4-BE49-F238E27FC236}">
                <a16:creationId xmlns:a16="http://schemas.microsoft.com/office/drawing/2014/main" id="{BAEFF425-86DF-9D4E-86CF-CD8C3355B53E}"/>
              </a:ext>
            </a:extLst>
          </p:cNvPr>
          <p:cNvPicPr>
            <a:picLocks noGrp="1" noChangeAspect="1"/>
          </p:cNvPicPr>
          <p:nvPr>
            <p:ph type="pic" sz="quarter" idx="2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659" r="3659"/>
          <a:stretch>
            <a:fillRect/>
          </a:stretch>
        </p:blipFill>
        <p:spPr>
          <a:xfrm>
            <a:off x="12522200" y="3513138"/>
            <a:ext cx="10909300" cy="8828087"/>
          </a:xfrm>
        </p:spPr>
      </p:pic>
      <p:pic>
        <p:nvPicPr>
          <p:cNvPr id="5" name="Afbeelding 4">
            <a:extLst>
              <a:ext uri="{FF2B5EF4-FFF2-40B4-BE49-F238E27FC236}">
                <a16:creationId xmlns:a16="http://schemas.microsoft.com/office/drawing/2014/main" id="{81FD6AE4-059C-41A6-FD41-60A4D82E16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887" y="12710857"/>
            <a:ext cx="1831214" cy="408084"/>
          </a:xfrm>
          <a:prstGeom prst="rect">
            <a:avLst/>
          </a:prstGeom>
        </p:spPr>
      </p:pic>
    </p:spTree>
    <p:extLst>
      <p:ext uri="{BB962C8B-B14F-4D97-AF65-F5344CB8AC3E}">
        <p14:creationId xmlns:p14="http://schemas.microsoft.com/office/powerpoint/2010/main" val="373728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8E85BF4-BF49-B3DE-46A1-20598045F17D}"/>
              </a:ext>
            </a:extLst>
          </p:cNvPr>
          <p:cNvSpPr>
            <a:spLocks noGrp="1"/>
          </p:cNvSpPr>
          <p:nvPr>
            <p:ph type="body" sz="quarter" idx="18"/>
          </p:nvPr>
        </p:nvSpPr>
        <p:spPr/>
        <p:txBody>
          <a:bodyPr/>
          <a:lstStyle/>
          <a:p>
            <a:r>
              <a:rPr lang="nl-NL" dirty="0"/>
              <a:t>Ombouw en renovatie klassieke verlichting</a:t>
            </a:r>
          </a:p>
        </p:txBody>
      </p:sp>
      <p:sp>
        <p:nvSpPr>
          <p:cNvPr id="4" name="Tijdelijke aanduiding voor tekst 3">
            <a:extLst>
              <a:ext uri="{FF2B5EF4-FFF2-40B4-BE49-F238E27FC236}">
                <a16:creationId xmlns:a16="http://schemas.microsoft.com/office/drawing/2014/main" id="{573F17CD-C8E1-76A4-1DC4-D4475C8632C6}"/>
              </a:ext>
            </a:extLst>
          </p:cNvPr>
          <p:cNvSpPr>
            <a:spLocks noGrp="1"/>
          </p:cNvSpPr>
          <p:nvPr>
            <p:ph type="body" sz="quarter" idx="20"/>
          </p:nvPr>
        </p:nvSpPr>
        <p:spPr>
          <a:xfrm>
            <a:off x="952498" y="3251200"/>
            <a:ext cx="11569183" cy="9090128"/>
          </a:xfrm>
        </p:spPr>
        <p:txBody>
          <a:bodyPr/>
          <a:lstStyle/>
          <a:p>
            <a:r>
              <a:rPr lang="nl-NL" b="1" dirty="0">
                <a:solidFill>
                  <a:srgbClr val="930B0A"/>
                </a:solidFill>
              </a:rPr>
              <a:t>Situatie:</a:t>
            </a:r>
            <a:endParaRPr lang="nl-NL" dirty="0"/>
          </a:p>
          <a:p>
            <a:r>
              <a:rPr lang="nl-NL" dirty="0">
                <a:solidFill>
                  <a:schemeClr val="accent3"/>
                </a:solidFill>
              </a:rPr>
              <a:t>Europese aanbesteding </a:t>
            </a:r>
            <a:r>
              <a:rPr lang="nl-NL" dirty="0"/>
              <a:t>voor het ombouwen en renoveren van de </a:t>
            </a:r>
            <a:r>
              <a:rPr lang="nl-NL" dirty="0">
                <a:solidFill>
                  <a:schemeClr val="accent3"/>
                </a:solidFill>
              </a:rPr>
              <a:t>klassieke verlichtingsarmaturen.</a:t>
            </a:r>
          </a:p>
          <a:p>
            <a:endParaRPr lang="nl-NL" dirty="0"/>
          </a:p>
          <a:p>
            <a:r>
              <a:rPr lang="nl-NL" b="1" dirty="0">
                <a:solidFill>
                  <a:srgbClr val="930B0A"/>
                </a:solidFill>
              </a:rPr>
              <a:t>Kanttekeningen:</a:t>
            </a:r>
            <a:endParaRPr lang="nl-NL" dirty="0"/>
          </a:p>
          <a:p>
            <a:pPr marL="457200" indent="-457200">
              <a:buFont typeface="ABSOLUTSTD-BOOK" panose="02000503030000020003" charset="0"/>
              <a:buChar char="–"/>
            </a:pPr>
            <a:r>
              <a:rPr lang="nl-NL" dirty="0">
                <a:solidFill>
                  <a:schemeClr val="accent3"/>
                </a:solidFill>
              </a:rPr>
              <a:t>Diverse soorten </a:t>
            </a:r>
            <a:r>
              <a:rPr lang="nl-NL" dirty="0"/>
              <a:t>klassieke armaturen</a:t>
            </a:r>
          </a:p>
          <a:p>
            <a:pPr marL="457200" indent="-457200">
              <a:buFont typeface="ABSOLUTSTD-BOOK" panose="02000503030000020003" charset="0"/>
              <a:buChar char="–"/>
            </a:pPr>
            <a:r>
              <a:rPr lang="nl-NL" dirty="0"/>
              <a:t>Verschillende </a:t>
            </a:r>
            <a:r>
              <a:rPr lang="nl-NL" dirty="0">
                <a:solidFill>
                  <a:schemeClr val="accent3"/>
                </a:solidFill>
              </a:rPr>
              <a:t>onbekende</a:t>
            </a:r>
            <a:r>
              <a:rPr lang="nl-NL" dirty="0"/>
              <a:t> armaturen, </a:t>
            </a:r>
          </a:p>
          <a:p>
            <a:pPr marL="457200" indent="-457200">
              <a:buFont typeface="ABSOLUTSTD-BOOK" panose="02000503030000020003" charset="0"/>
              <a:buChar char="–"/>
            </a:pPr>
            <a:r>
              <a:rPr lang="nl-NL" dirty="0"/>
              <a:t>Onbekende lichtkwaliteit – Verwijzen naar </a:t>
            </a:r>
            <a:r>
              <a:rPr lang="nl-NL" dirty="0">
                <a:solidFill>
                  <a:schemeClr val="accent3"/>
                </a:solidFill>
              </a:rPr>
              <a:t>NPR</a:t>
            </a:r>
            <a:r>
              <a:rPr lang="nl-NL" dirty="0"/>
              <a:t> geen optie</a:t>
            </a:r>
          </a:p>
          <a:p>
            <a:endParaRPr lang="nl-NL" dirty="0"/>
          </a:p>
        </p:txBody>
      </p:sp>
      <p:sp>
        <p:nvSpPr>
          <p:cNvPr id="5" name="Tijdelijke aanduiding voor tekst 4">
            <a:extLst>
              <a:ext uri="{FF2B5EF4-FFF2-40B4-BE49-F238E27FC236}">
                <a16:creationId xmlns:a16="http://schemas.microsoft.com/office/drawing/2014/main" id="{049573B9-8FB4-9FA4-D969-C3DCDBC64559}"/>
              </a:ext>
            </a:extLst>
          </p:cNvPr>
          <p:cNvSpPr>
            <a:spLocks noGrp="1"/>
          </p:cNvSpPr>
          <p:nvPr>
            <p:ph type="body" sz="quarter" idx="15"/>
          </p:nvPr>
        </p:nvSpPr>
        <p:spPr/>
        <p:txBody>
          <a:bodyPr/>
          <a:lstStyle/>
          <a:p>
            <a:r>
              <a:rPr lang="nl-NL" sz="6600" dirty="0"/>
              <a:t>Praktijkvoorbeeld</a:t>
            </a:r>
          </a:p>
        </p:txBody>
      </p:sp>
      <p:pic>
        <p:nvPicPr>
          <p:cNvPr id="9" name="Afbeelding 8" descr="Afbeelding met buitenshuis, hemel, boom, water&#10;&#10;Door AI gegenereerde inhoud is mogelijk onjuist.">
            <a:extLst>
              <a:ext uri="{FF2B5EF4-FFF2-40B4-BE49-F238E27FC236}">
                <a16:creationId xmlns:a16="http://schemas.microsoft.com/office/drawing/2014/main" id="{9766EF58-FE95-D26F-8F1D-1C7F0D3B56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521"/>
          <a:stretch/>
        </p:blipFill>
        <p:spPr bwMode="auto">
          <a:xfrm>
            <a:off x="13562229" y="1052401"/>
            <a:ext cx="8588393" cy="11047986"/>
          </a:xfrm>
          <a:prstGeom prst="rect">
            <a:avLst/>
          </a:prstGeom>
          <a:noFill/>
          <a:ln>
            <a:noFill/>
          </a:ln>
          <a:extLst>
            <a:ext uri="{53640926-AAD7-44D8-BBD7-CCE9431645EC}">
              <a14:shadowObscured xmlns:a14="http://schemas.microsoft.com/office/drawing/2010/main"/>
            </a:ext>
          </a:extLst>
        </p:spPr>
      </p:pic>
      <p:pic>
        <p:nvPicPr>
          <p:cNvPr id="8" name="Afbeelding 7">
            <a:extLst>
              <a:ext uri="{FF2B5EF4-FFF2-40B4-BE49-F238E27FC236}">
                <a16:creationId xmlns:a16="http://schemas.microsoft.com/office/drawing/2014/main" id="{8F38765D-B3AC-E499-47BE-DFAF43411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887" y="12710857"/>
            <a:ext cx="1831214" cy="408084"/>
          </a:xfrm>
          <a:prstGeom prst="rect">
            <a:avLst/>
          </a:prstGeom>
        </p:spPr>
      </p:pic>
    </p:spTree>
    <p:extLst>
      <p:ext uri="{BB962C8B-B14F-4D97-AF65-F5344CB8AC3E}">
        <p14:creationId xmlns:p14="http://schemas.microsoft.com/office/powerpoint/2010/main" val="252160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D7630-A86B-DF98-F2D6-DC9B1B3CBEEE}"/>
            </a:ext>
          </a:extLst>
        </p:cNvPr>
        <p:cNvGrpSpPr/>
        <p:nvPr/>
      </p:nvGrpSpPr>
      <p:grpSpPr>
        <a:xfrm>
          <a:off x="0" y="0"/>
          <a:ext cx="0" cy="0"/>
          <a:chOff x="0" y="0"/>
          <a:chExt cx="0" cy="0"/>
        </a:xfrm>
      </p:grpSpPr>
      <p:sp>
        <p:nvSpPr>
          <p:cNvPr id="12" name="Text Placeholder 1">
            <a:extLst>
              <a:ext uri="{FF2B5EF4-FFF2-40B4-BE49-F238E27FC236}">
                <a16:creationId xmlns:a16="http://schemas.microsoft.com/office/drawing/2014/main" id="{BC295017-C384-E29A-4D14-55F5562F7837}"/>
              </a:ext>
            </a:extLst>
          </p:cNvPr>
          <p:cNvSpPr>
            <a:spLocks noGrp="1"/>
          </p:cNvSpPr>
          <p:nvPr>
            <p:ph type="body" sz="quarter" idx="18"/>
          </p:nvPr>
        </p:nvSpPr>
        <p:spPr>
          <a:xfrm>
            <a:off x="952498" y="730131"/>
            <a:ext cx="12430992" cy="644541"/>
          </a:xfrm>
        </p:spPr>
        <p:txBody>
          <a:bodyPr/>
          <a:lstStyle/>
          <a:p>
            <a:r>
              <a:rPr lang="nl-NL" dirty="0"/>
              <a:t>Ombouw en renovatie klassieke verlichting</a:t>
            </a:r>
          </a:p>
          <a:p>
            <a:endParaRPr lang="en-US" dirty="0"/>
          </a:p>
        </p:txBody>
      </p:sp>
      <p:sp>
        <p:nvSpPr>
          <p:cNvPr id="4" name="Tijdelijke aanduiding voor tekst 3">
            <a:extLst>
              <a:ext uri="{FF2B5EF4-FFF2-40B4-BE49-F238E27FC236}">
                <a16:creationId xmlns:a16="http://schemas.microsoft.com/office/drawing/2014/main" id="{0EDFEAC8-0523-4443-6224-CE44055C76EF}"/>
              </a:ext>
            </a:extLst>
          </p:cNvPr>
          <p:cNvSpPr>
            <a:spLocks noGrp="1"/>
          </p:cNvSpPr>
          <p:nvPr>
            <p:ph type="body" sz="quarter" idx="20"/>
          </p:nvPr>
        </p:nvSpPr>
        <p:spPr>
          <a:xfrm>
            <a:off x="952498" y="3251200"/>
            <a:ext cx="10909988" cy="9090128"/>
          </a:xfrm>
        </p:spPr>
        <p:txBody>
          <a:bodyPr>
            <a:normAutofit fontScale="92500" lnSpcReduction="20000"/>
          </a:bodyPr>
          <a:lstStyle/>
          <a:p>
            <a:pPr marL="457200" indent="-457200">
              <a:spcAft>
                <a:spcPts val="600"/>
              </a:spcAft>
              <a:buFont typeface="ABSOLUTSTD-BOOK" panose="02000503030000020003" charset="0"/>
              <a:buChar char="–"/>
            </a:pPr>
            <a:r>
              <a:rPr lang="nl-NL" dirty="0"/>
              <a:t>LED-lichtbron met </a:t>
            </a:r>
            <a:r>
              <a:rPr lang="nl-NL" dirty="0">
                <a:solidFill>
                  <a:schemeClr val="accent3"/>
                </a:solidFill>
              </a:rPr>
              <a:t>indirecte verlichting</a:t>
            </a:r>
          </a:p>
          <a:p>
            <a:pPr marL="457200" indent="-457200">
              <a:spcAft>
                <a:spcPts val="600"/>
              </a:spcAft>
              <a:buFont typeface="ABSOLUTSTD-BOOK" panose="02000503030000020003" charset="0"/>
              <a:buChar char="–"/>
            </a:pPr>
            <a:endParaRPr lang="nl-NL" dirty="0">
              <a:solidFill>
                <a:schemeClr val="accent3"/>
              </a:solidFill>
            </a:endParaRPr>
          </a:p>
          <a:p>
            <a:pPr marL="457200" indent="-457200">
              <a:spcAft>
                <a:spcPts val="600"/>
              </a:spcAft>
              <a:buFont typeface="ABSOLUTSTD-BOOK" panose="02000503030000020003" charset="0"/>
              <a:buChar char="–"/>
            </a:pPr>
            <a:r>
              <a:rPr lang="nl-NL" dirty="0">
                <a:solidFill>
                  <a:schemeClr val="accent3"/>
                </a:solidFill>
              </a:rPr>
              <a:t>LED-tube</a:t>
            </a:r>
            <a:r>
              <a:rPr lang="nl-NL" dirty="0"/>
              <a:t> geplaatst aan onderzijde van armatuur. Deze dient </a:t>
            </a:r>
            <a:r>
              <a:rPr lang="nl-NL" dirty="0">
                <a:solidFill>
                  <a:schemeClr val="accent3"/>
                </a:solidFill>
              </a:rPr>
              <a:t>beperkt lichtdoorlatend </a:t>
            </a:r>
            <a:r>
              <a:rPr lang="nl-NL" dirty="0"/>
              <a:t>te zijn. Dit wil zeggen niet geheel transparant en niet geheel ondoorschijnend. Het licht dient voor het grootste deel uit de bovenzijde van de LED-tube naar boven te schijnen</a:t>
            </a:r>
          </a:p>
          <a:p>
            <a:pPr marL="457200" indent="-457200">
              <a:spcAft>
                <a:spcPts val="600"/>
              </a:spcAft>
              <a:buFont typeface="ABSOLUTSTD-BOOK" panose="02000503030000020003" charset="0"/>
              <a:buChar char="–"/>
            </a:pPr>
            <a:endParaRPr lang="nl-NL" dirty="0"/>
          </a:p>
          <a:p>
            <a:pPr marL="457200" indent="-457200">
              <a:spcAft>
                <a:spcPts val="600"/>
              </a:spcAft>
              <a:buFont typeface="ABSOLUTSTD-BOOK" panose="02000503030000020003" charset="0"/>
              <a:buChar char="–"/>
            </a:pPr>
            <a:r>
              <a:rPr lang="nl-NL" dirty="0">
                <a:solidFill>
                  <a:schemeClr val="accent3"/>
                </a:solidFill>
              </a:rPr>
              <a:t>Reflecterend oppervlak </a:t>
            </a:r>
            <a:r>
              <a:rPr lang="nl-NL" dirty="0"/>
              <a:t>aan bovenzijde van armatuur. Deze dient het licht te reflecteren </a:t>
            </a:r>
            <a:r>
              <a:rPr lang="nl-NL" dirty="0">
                <a:solidFill>
                  <a:schemeClr val="accent3"/>
                </a:solidFill>
              </a:rPr>
              <a:t>naar het maaiveld/wegdek</a:t>
            </a:r>
          </a:p>
          <a:p>
            <a:pPr marL="457200" indent="-457200">
              <a:spcAft>
                <a:spcPts val="600"/>
              </a:spcAft>
              <a:buFont typeface="ABSOLUTSTD-BOOK" panose="02000503030000020003" charset="0"/>
              <a:buChar char="–"/>
            </a:pPr>
            <a:endParaRPr lang="nl-NL" dirty="0"/>
          </a:p>
          <a:p>
            <a:pPr marL="457200" indent="-457200">
              <a:spcAft>
                <a:spcPts val="600"/>
              </a:spcAft>
              <a:buFont typeface="ABSOLUTSTD-BOOK" panose="02000503030000020003" charset="0"/>
              <a:buChar char="–"/>
            </a:pPr>
            <a:r>
              <a:rPr lang="nl-NL" dirty="0">
                <a:solidFill>
                  <a:schemeClr val="accent3"/>
                </a:solidFill>
              </a:rPr>
              <a:t>Onderdelen</a:t>
            </a:r>
            <a:r>
              <a:rPr lang="nl-NL" dirty="0"/>
              <a:t> zoals de driver, bedrading, aansluitsnoer e.d. dienen </a:t>
            </a:r>
            <a:r>
              <a:rPr lang="nl-NL" dirty="0">
                <a:solidFill>
                  <a:schemeClr val="accent3"/>
                </a:solidFill>
              </a:rPr>
              <a:t>niet zichtbaar </a:t>
            </a:r>
            <a:r>
              <a:rPr lang="nl-NL" dirty="0"/>
              <a:t>te zijn wanneer de LED-unit in het armatuur is gemonteerd en bevestigd is op de lichtmast. De afwerking van de bedrading dient zich niet voor het glas te bevinden en netjes weggewerkt te worden aan de zijkant of in de hoek van het armatuur. </a:t>
            </a:r>
          </a:p>
          <a:p>
            <a:pPr>
              <a:spcAft>
                <a:spcPts val="600"/>
              </a:spcAft>
            </a:pPr>
            <a:endParaRPr lang="nl-NL" dirty="0"/>
          </a:p>
        </p:txBody>
      </p:sp>
      <p:sp>
        <p:nvSpPr>
          <p:cNvPr id="5" name="Tijdelijke aanduiding voor tekst 4">
            <a:extLst>
              <a:ext uri="{FF2B5EF4-FFF2-40B4-BE49-F238E27FC236}">
                <a16:creationId xmlns:a16="http://schemas.microsoft.com/office/drawing/2014/main" id="{C621316E-8B07-B1B7-0F47-383DA231AFDA}"/>
              </a:ext>
            </a:extLst>
          </p:cNvPr>
          <p:cNvSpPr>
            <a:spLocks noGrp="1"/>
          </p:cNvSpPr>
          <p:nvPr>
            <p:ph type="body" sz="quarter" idx="15"/>
          </p:nvPr>
        </p:nvSpPr>
        <p:spPr>
          <a:xfrm>
            <a:off x="952499" y="1448814"/>
            <a:ext cx="22479001" cy="1040386"/>
          </a:xfrm>
        </p:spPr>
        <p:txBody>
          <a:bodyPr>
            <a:normAutofit/>
          </a:bodyPr>
          <a:lstStyle/>
          <a:p>
            <a:pPr>
              <a:spcAft>
                <a:spcPts val="600"/>
              </a:spcAft>
            </a:pPr>
            <a:r>
              <a:rPr lang="nl-NL" sz="6900" dirty="0"/>
              <a:t>Gestelde eisen</a:t>
            </a:r>
          </a:p>
        </p:txBody>
      </p:sp>
      <p:pic>
        <p:nvPicPr>
          <p:cNvPr id="7" name="Tijdelijke aanduiding voor afbeelding 6" descr="Afbeelding met lamp, lantaarn, schets, silhouet&#10;&#10;Door AI gegenereerde inhoud is mogelijk onjuist.">
            <a:extLst>
              <a:ext uri="{FF2B5EF4-FFF2-40B4-BE49-F238E27FC236}">
                <a16:creationId xmlns:a16="http://schemas.microsoft.com/office/drawing/2014/main" id="{2962FE36-D533-CB19-0504-954D5EEB42B0}"/>
              </a:ext>
            </a:extLst>
          </p:cNvPr>
          <p:cNvPicPr>
            <a:picLocks noGrp="1" noChangeAspect="1"/>
          </p:cNvPicPr>
          <p:nvPr>
            <p:ph type="pic" sz="quarter" idx="21"/>
          </p:nvPr>
        </p:nvPicPr>
        <p:blipFill>
          <a:blip r:embed="rId2" cstate="print">
            <a:alphaModFix amt="70000"/>
            <a:extLst>
              <a:ext uri="{28A0092B-C50C-407E-A947-70E740481C1C}">
                <a14:useLocalDpi xmlns:a14="http://schemas.microsoft.com/office/drawing/2010/main" val="0"/>
              </a:ext>
            </a:extLst>
          </a:blip>
          <a:srcRect t="5509" r="1" b="11441"/>
          <a:stretch>
            <a:fillRect/>
          </a:stretch>
        </p:blipFill>
        <p:spPr bwMode="auto">
          <a:xfrm>
            <a:off x="12191999" y="-273335"/>
            <a:ext cx="10909988" cy="12806841"/>
          </a:xfrm>
          <a:prstGeom prst="rect">
            <a:avLst/>
          </a:prstGeom>
          <a:noFill/>
          <a:ln>
            <a:noFill/>
          </a:ln>
        </p:spPr>
      </p:pic>
      <p:pic>
        <p:nvPicPr>
          <p:cNvPr id="6" name="Afbeelding 5">
            <a:extLst>
              <a:ext uri="{FF2B5EF4-FFF2-40B4-BE49-F238E27FC236}">
                <a16:creationId xmlns:a16="http://schemas.microsoft.com/office/drawing/2014/main" id="{C75B72E3-8DC0-1B4B-E249-F4F45FCB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887" y="12710857"/>
            <a:ext cx="1831214" cy="408084"/>
          </a:xfrm>
          <a:prstGeom prst="rect">
            <a:avLst/>
          </a:prstGeom>
        </p:spPr>
      </p:pic>
    </p:spTree>
    <p:extLst>
      <p:ext uri="{BB962C8B-B14F-4D97-AF65-F5344CB8AC3E}">
        <p14:creationId xmlns:p14="http://schemas.microsoft.com/office/powerpoint/2010/main" val="411773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asic">
  <a:themeElements>
    <a:clrScheme name="Aangepast 5">
      <a:dk1>
        <a:srgbClr val="FFFFFF"/>
      </a:dk1>
      <a:lt1>
        <a:srgbClr val="000000"/>
      </a:lt1>
      <a:dk2>
        <a:srgbClr val="7F7F7F"/>
      </a:dk2>
      <a:lt2>
        <a:srgbClr val="373737"/>
      </a:lt2>
      <a:accent1>
        <a:srgbClr val="E54506"/>
      </a:accent1>
      <a:accent2>
        <a:srgbClr val="B70E0C"/>
      </a:accent2>
      <a:accent3>
        <a:srgbClr val="991155"/>
      </a:accent3>
      <a:accent4>
        <a:srgbClr val="0070C0"/>
      </a:accent4>
      <a:accent5>
        <a:srgbClr val="6934B1"/>
      </a:accent5>
      <a:accent6>
        <a:srgbClr val="EAEAEA"/>
      </a:accent6>
      <a:hlink>
        <a:srgbClr val="941651"/>
      </a:hlink>
      <a:folHlink>
        <a:srgbClr val="941651"/>
      </a:folHlink>
    </a:clrScheme>
    <a:fontScheme name="21_BasicWhite">
      <a:majorFont>
        <a:latin typeface="Ubuntu Regular"/>
        <a:ea typeface="Ubuntu Regular"/>
        <a:cs typeface="Ubuntu Regular"/>
      </a:majorFont>
      <a:minorFont>
        <a:latin typeface="Ubuntu Regular"/>
        <a:ea typeface="Ubuntu Regular"/>
        <a:cs typeface="Ubuntu Regular"/>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1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Ubuntu"/>
            <a:ea typeface="Ubuntu"/>
            <a:cs typeface="Ubuntu"/>
            <a:sym typeface="Ubuntu"/>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_NODR_Presentatie_Template" id="{89017BF2-DE22-234E-A8CF-1AC280D842EC}" vid="{D3DD42B9-611F-F145-8B04-D17B3AF1363E}"/>
    </a:ext>
  </a:ext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Ubuntu Regular"/>
        <a:ea typeface="Ubuntu Regular"/>
        <a:cs typeface="Ubuntu Regular"/>
      </a:majorFont>
      <a:minorFont>
        <a:latin typeface="Ubuntu Regular"/>
        <a:ea typeface="Ubuntu Regular"/>
        <a:cs typeface="Ubuntu Regular"/>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1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Ubuntu"/>
            <a:ea typeface="Ubuntu"/>
            <a:cs typeface="Ubuntu"/>
            <a:sym typeface="Ubuntu"/>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BF352D96E5BA4F9D5F276CF088B8CB" ma:contentTypeVersion="4" ma:contentTypeDescription="Een nieuw document maken." ma:contentTypeScope="" ma:versionID="5f98f2c89cdc91e143752795446e4323">
  <xsd:schema xmlns:xsd="http://www.w3.org/2001/XMLSchema" xmlns:xs="http://www.w3.org/2001/XMLSchema" xmlns:p="http://schemas.microsoft.com/office/2006/metadata/properties" xmlns:ns3="30da070d-d585-4752-80b1-49def0b1f532" targetNamespace="http://schemas.microsoft.com/office/2006/metadata/properties" ma:root="true" ma:fieldsID="3d6b8ba2a61a0460954f2f0a003bf01f" ns3:_="">
    <xsd:import namespace="30da070d-d585-4752-80b1-49def0b1f532"/>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da070d-d585-4752-80b1-49def0b1f5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A35467D-7FAE-43BE-9FF9-15C1CBAE5B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da070d-d585-4752-80b1-49def0b1f5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F18DBEB-76AB-4D6B-9001-901DD6F414AE}">
  <ds:schemaRefs>
    <ds:schemaRef ds:uri="http://schemas.microsoft.com/sharepoint/v3/contenttype/forms"/>
  </ds:schemaRefs>
</ds:datastoreItem>
</file>

<file path=customXml/itemProps3.xml><?xml version="1.0" encoding="utf-8"?>
<ds:datastoreItem xmlns:ds="http://schemas.openxmlformats.org/officeDocument/2006/customXml" ds:itemID="{5AE188D3-48DA-4DBD-9C62-7B0356B92859}">
  <ds:schemaRefs>
    <ds:schemaRef ds:uri="30da070d-d585-4752-80b1-49def0b1f532"/>
    <ds:schemaRef ds:uri="http://www.w3.org/XML/1998/namespace"/>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21_BasicWhite</Template>
  <TotalTime>6419</TotalTime>
  <Words>619</Words>
  <Application>Microsoft Office PowerPoint</Application>
  <PresentationFormat>Aangepast</PresentationFormat>
  <Paragraphs>91</Paragraphs>
  <Slides>12</Slides>
  <Notes>2</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12</vt:i4>
      </vt:variant>
    </vt:vector>
  </HeadingPairs>
  <TitlesOfParts>
    <vt:vector size="21" baseType="lpstr">
      <vt:lpstr>Ubuntu Medium</vt:lpstr>
      <vt:lpstr>Ubuntu</vt:lpstr>
      <vt:lpstr>ABSOLUTSTD-LIGHT</vt:lpstr>
      <vt:lpstr>ABSOLUTSTD-BOOK</vt:lpstr>
      <vt:lpstr>ABSOLUTSTD-MEDIUM</vt:lpstr>
      <vt:lpstr>Gill Sans Nova Cond Ultra Bold</vt:lpstr>
      <vt:lpstr>Arial</vt:lpstr>
      <vt:lpstr>Absolut Standard</vt:lpstr>
      <vt:lpstr>Basic</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Naomi Zuijdwijk</dc:creator>
  <cp:lastModifiedBy>Lieke van den Heuvel</cp:lastModifiedBy>
  <cp:revision>197</cp:revision>
  <dcterms:created xsi:type="dcterms:W3CDTF">2023-05-05T08:44:15Z</dcterms:created>
  <dcterms:modified xsi:type="dcterms:W3CDTF">2026-03-18T14:10:59Z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0x0101001FBF352D96E5BA4F9D5F276CF088B8CB</vt:lpwstr>
  </property>
</Properties>
</file>