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17"/>
  </p:notesMasterIdLst>
  <p:sldIdLst>
    <p:sldId id="318" r:id="rId6"/>
    <p:sldId id="325" r:id="rId7"/>
    <p:sldId id="326" r:id="rId8"/>
    <p:sldId id="327" r:id="rId9"/>
    <p:sldId id="322" r:id="rId10"/>
    <p:sldId id="264" r:id="rId11"/>
    <p:sldId id="268" r:id="rId12"/>
    <p:sldId id="328" r:id="rId13"/>
    <p:sldId id="329" r:id="rId14"/>
    <p:sldId id="330" r:id="rId15"/>
    <p:sldId id="293" r:id="rId16"/>
  </p:sldIdLst>
  <p:sldSz cx="12192000" cy="6858000"/>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6F8112-B7BB-F0B6-4C16-4847876F9382}" name="Adrienne Van der Heijden – De Cock" initials="AV" userId="S::adrienne.vanderheijden@nobralux.nl::47989a59-c3e8-48af-b252-28650e0ad658" providerId="AD"/>
  <p188:author id="{955EB269-3B7C-84B5-0AE2-8903B893DC0B}" name="Lieke van den Heuvel" initials="Lv" userId="S::lieke.vandenheuvel@nobralux.nl::eb8592c4-4b4d-4f57-9e29-bb8c39d2a7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B0A"/>
    <a:srgbClr val="FFFFFF"/>
    <a:srgbClr val="991155"/>
    <a:srgbClr val="B7161C"/>
    <a:srgbClr val="AE4747"/>
    <a:srgbClr val="B71471"/>
    <a:srgbClr val="C0504D"/>
    <a:srgbClr val="CA7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60"/>
  </p:normalViewPr>
  <p:slideViewPr>
    <p:cSldViewPr snapToGrid="0">
      <p:cViewPr varScale="1">
        <p:scale>
          <a:sx n="78" d="100"/>
          <a:sy n="78" d="100"/>
        </p:scale>
        <p:origin x="84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0E928-A840-4E80-998E-AC9D175B953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F1A5541-56F9-4EE0-932A-5620C665DD6C}">
      <dgm:prSet/>
      <dgm:spPr/>
      <dgm:t>
        <a:bodyPr/>
        <a:lstStyle/>
        <a:p>
          <a:pPr>
            <a:lnSpc>
              <a:spcPct val="100000"/>
            </a:lnSpc>
          </a:pPr>
          <a:r>
            <a:rPr lang="nl-NL" dirty="0">
              <a:solidFill>
                <a:schemeClr val="bg1"/>
              </a:solidFill>
              <a:latin typeface="Absolut Standard" panose="02000503030000020003"/>
            </a:rPr>
            <a:t>Eind 2025: 92% LED</a:t>
          </a:r>
          <a:endParaRPr lang="en-US" dirty="0">
            <a:solidFill>
              <a:schemeClr val="bg1"/>
            </a:solidFill>
            <a:latin typeface="Absolut Standard" panose="02000503030000020003"/>
          </a:endParaRPr>
        </a:p>
      </dgm:t>
    </dgm:pt>
    <dgm:pt modelId="{C1046388-20E3-4702-A07F-A76EB2BC8EDB}" type="parTrans" cxnId="{BF4F3F00-3904-4C3F-A5DA-E71730C92B0D}">
      <dgm:prSet/>
      <dgm:spPr/>
      <dgm:t>
        <a:bodyPr/>
        <a:lstStyle/>
        <a:p>
          <a:endParaRPr lang="en-US"/>
        </a:p>
      </dgm:t>
    </dgm:pt>
    <dgm:pt modelId="{CC6FB95D-D80E-473E-BEA4-0F7921106C63}" type="sibTrans" cxnId="{BF4F3F00-3904-4C3F-A5DA-E71730C92B0D}">
      <dgm:prSet/>
      <dgm:spPr/>
      <dgm:t>
        <a:bodyPr/>
        <a:lstStyle/>
        <a:p>
          <a:endParaRPr lang="en-US"/>
        </a:p>
      </dgm:t>
    </dgm:pt>
    <dgm:pt modelId="{10004D3E-D4BE-40D5-A1AA-03443F015E35}">
      <dgm:prSet/>
      <dgm:spPr/>
      <dgm:t>
        <a:bodyPr/>
        <a:lstStyle/>
        <a:p>
          <a:pPr>
            <a:lnSpc>
              <a:spcPct val="100000"/>
            </a:lnSpc>
          </a:pPr>
          <a:r>
            <a:rPr lang="nl-NL" dirty="0">
              <a:solidFill>
                <a:schemeClr val="bg1"/>
              </a:solidFill>
              <a:latin typeface="Absolut Standard" panose="02000503030000020003" charset="0"/>
            </a:rPr>
            <a:t>2025: 1627 armaturen </a:t>
          </a:r>
          <a:r>
            <a:rPr lang="nl-NL" dirty="0" err="1">
              <a:solidFill>
                <a:schemeClr val="bg1"/>
              </a:solidFill>
              <a:latin typeface="Absolut Standard" panose="02000503030000020003" charset="0"/>
            </a:rPr>
            <a:t>verled</a:t>
          </a:r>
          <a:endParaRPr lang="en-US" dirty="0">
            <a:solidFill>
              <a:schemeClr val="bg1"/>
            </a:solidFill>
            <a:latin typeface="Absolut Standard" panose="02000503030000020003" charset="0"/>
          </a:endParaRPr>
        </a:p>
      </dgm:t>
    </dgm:pt>
    <dgm:pt modelId="{36525A25-5425-48C5-ADFB-B28DF951D455}" type="parTrans" cxnId="{03DA6139-023D-4D03-84C6-D090C2135DB1}">
      <dgm:prSet/>
      <dgm:spPr/>
      <dgm:t>
        <a:bodyPr/>
        <a:lstStyle/>
        <a:p>
          <a:endParaRPr lang="en-US"/>
        </a:p>
      </dgm:t>
    </dgm:pt>
    <dgm:pt modelId="{10424DBA-C19C-4ACB-BBFC-4C14A43C92CB}" type="sibTrans" cxnId="{03DA6139-023D-4D03-84C6-D090C2135DB1}">
      <dgm:prSet/>
      <dgm:spPr/>
      <dgm:t>
        <a:bodyPr/>
        <a:lstStyle/>
        <a:p>
          <a:endParaRPr lang="en-US"/>
        </a:p>
      </dgm:t>
    </dgm:pt>
    <dgm:pt modelId="{BE3DB6AB-BC29-4D07-8DA1-4EC8142366DB}">
      <dgm:prSet/>
      <dgm:spPr/>
      <dgm:t>
        <a:bodyPr/>
        <a:lstStyle/>
        <a:p>
          <a:pPr>
            <a:lnSpc>
              <a:spcPct val="100000"/>
            </a:lnSpc>
          </a:pPr>
          <a:r>
            <a:rPr lang="nl-NL" dirty="0">
              <a:solidFill>
                <a:schemeClr val="bg1"/>
              </a:solidFill>
              <a:latin typeface="Absolut Standard" panose="02000503030000020003" charset="0"/>
            </a:rPr>
            <a:t>Dit bespaart de gemeente €195.318,80 aan energiekosten in 2025</a:t>
          </a:r>
          <a:endParaRPr lang="en-US" dirty="0">
            <a:solidFill>
              <a:schemeClr val="bg1"/>
            </a:solidFill>
            <a:latin typeface="Absolut Standard" panose="02000503030000020003" charset="0"/>
          </a:endParaRPr>
        </a:p>
      </dgm:t>
    </dgm:pt>
    <dgm:pt modelId="{4C049583-BD36-4D55-ACCF-09B05FABC43F}" type="parTrans" cxnId="{6338E056-9016-4740-A34D-0B6308178617}">
      <dgm:prSet/>
      <dgm:spPr/>
      <dgm:t>
        <a:bodyPr/>
        <a:lstStyle/>
        <a:p>
          <a:endParaRPr lang="en-US"/>
        </a:p>
      </dgm:t>
    </dgm:pt>
    <dgm:pt modelId="{4AB47FAB-3BFA-4AED-949F-FCB8E6713776}" type="sibTrans" cxnId="{6338E056-9016-4740-A34D-0B6308178617}">
      <dgm:prSet/>
      <dgm:spPr/>
      <dgm:t>
        <a:bodyPr/>
        <a:lstStyle/>
        <a:p>
          <a:endParaRPr lang="en-US"/>
        </a:p>
      </dgm:t>
    </dgm:pt>
    <dgm:pt modelId="{14215BC8-2205-41A4-8AA8-801B6AF639A7}" type="pres">
      <dgm:prSet presAssocID="{6290E928-A840-4E80-998E-AC9D175B9538}" presName="root" presStyleCnt="0">
        <dgm:presLayoutVars>
          <dgm:dir/>
          <dgm:resizeHandles val="exact"/>
        </dgm:presLayoutVars>
      </dgm:prSet>
      <dgm:spPr/>
    </dgm:pt>
    <dgm:pt modelId="{6F8FB20F-DDF2-4EEC-8B97-18C4BD6C2425}" type="pres">
      <dgm:prSet presAssocID="{FF1A5541-56F9-4EE0-932A-5620C665DD6C}" presName="compNode" presStyleCnt="0"/>
      <dgm:spPr/>
    </dgm:pt>
    <dgm:pt modelId="{53621C0D-6177-47C0-8F98-48A23F83E28F}" type="pres">
      <dgm:prSet presAssocID="{FF1A5541-56F9-4EE0-932A-5620C665DD6C}" presName="bgRect" presStyleLbl="bgShp" presStyleIdx="0" presStyleCnt="3"/>
      <dgm:spPr>
        <a:solidFill>
          <a:srgbClr val="CA706E"/>
        </a:solidFill>
      </dgm:spPr>
    </dgm:pt>
    <dgm:pt modelId="{6B5837B8-7346-4775-A25A-F6BDE5E4DF43}" type="pres">
      <dgm:prSet presAssocID="{FF1A5541-56F9-4EE0-932A-5620C665DD6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C0504D"/>
          </a:solidFill>
        </a:ln>
      </dgm:spPr>
      <dgm:extLst>
        <a:ext uri="{E40237B7-FDA0-4F09-8148-C483321AD2D9}">
          <dgm14:cNvPr xmlns:dgm14="http://schemas.microsoft.com/office/drawing/2010/diagram" id="0" name="" descr="Markering"/>
        </a:ext>
      </dgm:extLst>
    </dgm:pt>
    <dgm:pt modelId="{5AD6EC33-B50D-4E2C-B9B5-901D3DC4BB07}" type="pres">
      <dgm:prSet presAssocID="{FF1A5541-56F9-4EE0-932A-5620C665DD6C}" presName="spaceRect" presStyleCnt="0"/>
      <dgm:spPr/>
    </dgm:pt>
    <dgm:pt modelId="{59A96515-CC71-4A68-8C01-77C351A420D0}" type="pres">
      <dgm:prSet presAssocID="{FF1A5541-56F9-4EE0-932A-5620C665DD6C}" presName="parTx" presStyleLbl="revTx" presStyleIdx="0" presStyleCnt="3">
        <dgm:presLayoutVars>
          <dgm:chMax val="0"/>
          <dgm:chPref val="0"/>
        </dgm:presLayoutVars>
      </dgm:prSet>
      <dgm:spPr/>
    </dgm:pt>
    <dgm:pt modelId="{291E591D-CDFB-4964-8603-C667B438A540}" type="pres">
      <dgm:prSet presAssocID="{CC6FB95D-D80E-473E-BEA4-0F7921106C63}" presName="sibTrans" presStyleCnt="0"/>
      <dgm:spPr/>
    </dgm:pt>
    <dgm:pt modelId="{DA62C7E0-8142-40BF-88C5-1E718A7C52FC}" type="pres">
      <dgm:prSet presAssocID="{10004D3E-D4BE-40D5-A1AA-03443F015E35}" presName="compNode" presStyleCnt="0"/>
      <dgm:spPr/>
    </dgm:pt>
    <dgm:pt modelId="{9A7F171D-4134-4879-9F8D-A8B80907C444}" type="pres">
      <dgm:prSet presAssocID="{10004D3E-D4BE-40D5-A1AA-03443F015E35}" presName="bgRect" presStyleLbl="bgShp" presStyleIdx="1" presStyleCnt="3"/>
      <dgm:spPr>
        <a:solidFill>
          <a:srgbClr val="CA706E"/>
        </a:solidFill>
      </dgm:spPr>
    </dgm:pt>
    <dgm:pt modelId="{C89E23FF-FD3C-4B66-8F04-31408D59DFD9}" type="pres">
      <dgm:prSet presAssocID="{10004D3E-D4BE-40D5-A1AA-03443F015E3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rgbClr val="C0504D"/>
          </a:solidFill>
        </a:ln>
      </dgm:spPr>
      <dgm:extLst>
        <a:ext uri="{E40237B7-FDA0-4F09-8148-C483321AD2D9}">
          <dgm14:cNvPr xmlns:dgm14="http://schemas.microsoft.com/office/drawing/2010/diagram" id="0" name="" descr="Aangesloten Losgekoppeld met effen opvulling"/>
        </a:ext>
      </dgm:extLst>
    </dgm:pt>
    <dgm:pt modelId="{D6149D10-2BC6-44AE-B356-D82615172D1D}" type="pres">
      <dgm:prSet presAssocID="{10004D3E-D4BE-40D5-A1AA-03443F015E35}" presName="spaceRect" presStyleCnt="0"/>
      <dgm:spPr/>
    </dgm:pt>
    <dgm:pt modelId="{3C6A3832-4B98-4903-B31B-378FAC324A41}" type="pres">
      <dgm:prSet presAssocID="{10004D3E-D4BE-40D5-A1AA-03443F015E35}" presName="parTx" presStyleLbl="revTx" presStyleIdx="1" presStyleCnt="3">
        <dgm:presLayoutVars>
          <dgm:chMax val="0"/>
          <dgm:chPref val="0"/>
        </dgm:presLayoutVars>
      </dgm:prSet>
      <dgm:spPr/>
    </dgm:pt>
    <dgm:pt modelId="{23B4FC09-BB4A-4B3B-ADD6-CFFBF9503B25}" type="pres">
      <dgm:prSet presAssocID="{10424DBA-C19C-4ACB-BBFC-4C14A43C92CB}" presName="sibTrans" presStyleCnt="0"/>
      <dgm:spPr/>
    </dgm:pt>
    <dgm:pt modelId="{6B27A317-DF21-4F39-92F4-17E89CE8B301}" type="pres">
      <dgm:prSet presAssocID="{BE3DB6AB-BC29-4D07-8DA1-4EC8142366DB}" presName="compNode" presStyleCnt="0"/>
      <dgm:spPr/>
    </dgm:pt>
    <dgm:pt modelId="{267335A2-3B93-4F78-AA42-D81BA4278F04}" type="pres">
      <dgm:prSet presAssocID="{BE3DB6AB-BC29-4D07-8DA1-4EC8142366DB}" presName="bgRect" presStyleLbl="bgShp" presStyleIdx="2" presStyleCnt="3"/>
      <dgm:spPr>
        <a:solidFill>
          <a:srgbClr val="CA706E"/>
        </a:solidFill>
      </dgm:spPr>
    </dgm:pt>
    <dgm:pt modelId="{695DA260-8BF9-4C43-86B1-4C10B7AB86F5}" type="pres">
      <dgm:prSet presAssocID="{BE3DB6AB-BC29-4D07-8DA1-4EC8142366D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rgbClr val="C0504D"/>
          </a:solidFill>
        </a:ln>
      </dgm:spPr>
      <dgm:extLst>
        <a:ext uri="{E40237B7-FDA0-4F09-8148-C483321AD2D9}">
          <dgm14:cNvPr xmlns:dgm14="http://schemas.microsoft.com/office/drawing/2010/diagram" id="0" name="" descr="Filantropie met effen opvulling"/>
        </a:ext>
      </dgm:extLst>
    </dgm:pt>
    <dgm:pt modelId="{AF42558D-5402-42FC-A968-02D9A5C46377}" type="pres">
      <dgm:prSet presAssocID="{BE3DB6AB-BC29-4D07-8DA1-4EC8142366DB}" presName="spaceRect" presStyleCnt="0"/>
      <dgm:spPr/>
    </dgm:pt>
    <dgm:pt modelId="{18220500-EF62-496A-98BA-4BFDFC24EC81}" type="pres">
      <dgm:prSet presAssocID="{BE3DB6AB-BC29-4D07-8DA1-4EC8142366DB}" presName="parTx" presStyleLbl="revTx" presStyleIdx="2" presStyleCnt="3">
        <dgm:presLayoutVars>
          <dgm:chMax val="0"/>
          <dgm:chPref val="0"/>
        </dgm:presLayoutVars>
      </dgm:prSet>
      <dgm:spPr/>
    </dgm:pt>
  </dgm:ptLst>
  <dgm:cxnLst>
    <dgm:cxn modelId="{BF4F3F00-3904-4C3F-A5DA-E71730C92B0D}" srcId="{6290E928-A840-4E80-998E-AC9D175B9538}" destId="{FF1A5541-56F9-4EE0-932A-5620C665DD6C}" srcOrd="0" destOrd="0" parTransId="{C1046388-20E3-4702-A07F-A76EB2BC8EDB}" sibTransId="{CC6FB95D-D80E-473E-BEA4-0F7921106C63}"/>
    <dgm:cxn modelId="{03DA6139-023D-4D03-84C6-D090C2135DB1}" srcId="{6290E928-A840-4E80-998E-AC9D175B9538}" destId="{10004D3E-D4BE-40D5-A1AA-03443F015E35}" srcOrd="1" destOrd="0" parTransId="{36525A25-5425-48C5-ADFB-B28DF951D455}" sibTransId="{10424DBA-C19C-4ACB-BBFC-4C14A43C92CB}"/>
    <dgm:cxn modelId="{6338E056-9016-4740-A34D-0B6308178617}" srcId="{6290E928-A840-4E80-998E-AC9D175B9538}" destId="{BE3DB6AB-BC29-4D07-8DA1-4EC8142366DB}" srcOrd="2" destOrd="0" parTransId="{4C049583-BD36-4D55-ACCF-09B05FABC43F}" sibTransId="{4AB47FAB-3BFA-4AED-949F-FCB8E6713776}"/>
    <dgm:cxn modelId="{05FA3694-506B-4321-A38F-073C3DFF8188}" type="presOf" srcId="{FF1A5541-56F9-4EE0-932A-5620C665DD6C}" destId="{59A96515-CC71-4A68-8C01-77C351A420D0}" srcOrd="0" destOrd="0" presId="urn:microsoft.com/office/officeart/2018/2/layout/IconVerticalSolidList"/>
    <dgm:cxn modelId="{CEBE4D9C-33B5-4BC2-A353-2C7A82773DB5}" type="presOf" srcId="{10004D3E-D4BE-40D5-A1AA-03443F015E35}" destId="{3C6A3832-4B98-4903-B31B-378FAC324A41}" srcOrd="0" destOrd="0" presId="urn:microsoft.com/office/officeart/2018/2/layout/IconVerticalSolidList"/>
    <dgm:cxn modelId="{D9A4CFB7-3732-4ACE-9F91-B20789012D75}" type="presOf" srcId="{6290E928-A840-4E80-998E-AC9D175B9538}" destId="{14215BC8-2205-41A4-8AA8-801B6AF639A7}" srcOrd="0" destOrd="0" presId="urn:microsoft.com/office/officeart/2018/2/layout/IconVerticalSolidList"/>
    <dgm:cxn modelId="{076BD6CE-446C-4F92-9784-45C8F74F2952}" type="presOf" srcId="{BE3DB6AB-BC29-4D07-8DA1-4EC8142366DB}" destId="{18220500-EF62-496A-98BA-4BFDFC24EC81}" srcOrd="0" destOrd="0" presId="urn:microsoft.com/office/officeart/2018/2/layout/IconVerticalSolidList"/>
    <dgm:cxn modelId="{E9532BB8-87B5-42EB-81CC-0F431C61E8CF}" type="presParOf" srcId="{14215BC8-2205-41A4-8AA8-801B6AF639A7}" destId="{6F8FB20F-DDF2-4EEC-8B97-18C4BD6C2425}" srcOrd="0" destOrd="0" presId="urn:microsoft.com/office/officeart/2018/2/layout/IconVerticalSolidList"/>
    <dgm:cxn modelId="{8716AEB0-6493-4D15-BEDA-2F54B9C16D63}" type="presParOf" srcId="{6F8FB20F-DDF2-4EEC-8B97-18C4BD6C2425}" destId="{53621C0D-6177-47C0-8F98-48A23F83E28F}" srcOrd="0" destOrd="0" presId="urn:microsoft.com/office/officeart/2018/2/layout/IconVerticalSolidList"/>
    <dgm:cxn modelId="{0DA04786-38DD-4EB6-8D51-9FB0AFF13779}" type="presParOf" srcId="{6F8FB20F-DDF2-4EEC-8B97-18C4BD6C2425}" destId="{6B5837B8-7346-4775-A25A-F6BDE5E4DF43}" srcOrd="1" destOrd="0" presId="urn:microsoft.com/office/officeart/2018/2/layout/IconVerticalSolidList"/>
    <dgm:cxn modelId="{2650EEBB-6846-4149-8B5E-FD122FF2D34A}" type="presParOf" srcId="{6F8FB20F-DDF2-4EEC-8B97-18C4BD6C2425}" destId="{5AD6EC33-B50D-4E2C-B9B5-901D3DC4BB07}" srcOrd="2" destOrd="0" presId="urn:microsoft.com/office/officeart/2018/2/layout/IconVerticalSolidList"/>
    <dgm:cxn modelId="{61C40044-E96C-4C3D-8F40-AA38786E195D}" type="presParOf" srcId="{6F8FB20F-DDF2-4EEC-8B97-18C4BD6C2425}" destId="{59A96515-CC71-4A68-8C01-77C351A420D0}" srcOrd="3" destOrd="0" presId="urn:microsoft.com/office/officeart/2018/2/layout/IconVerticalSolidList"/>
    <dgm:cxn modelId="{F67963F4-355E-449A-B23E-0DB7C307D8F4}" type="presParOf" srcId="{14215BC8-2205-41A4-8AA8-801B6AF639A7}" destId="{291E591D-CDFB-4964-8603-C667B438A540}" srcOrd="1" destOrd="0" presId="urn:microsoft.com/office/officeart/2018/2/layout/IconVerticalSolidList"/>
    <dgm:cxn modelId="{71BEF48F-184A-468E-9714-D04688C41509}" type="presParOf" srcId="{14215BC8-2205-41A4-8AA8-801B6AF639A7}" destId="{DA62C7E0-8142-40BF-88C5-1E718A7C52FC}" srcOrd="2" destOrd="0" presId="urn:microsoft.com/office/officeart/2018/2/layout/IconVerticalSolidList"/>
    <dgm:cxn modelId="{CD0FA371-1BC0-468C-9994-AC5C7E7EC9D8}" type="presParOf" srcId="{DA62C7E0-8142-40BF-88C5-1E718A7C52FC}" destId="{9A7F171D-4134-4879-9F8D-A8B80907C444}" srcOrd="0" destOrd="0" presId="urn:microsoft.com/office/officeart/2018/2/layout/IconVerticalSolidList"/>
    <dgm:cxn modelId="{5305E2A9-E503-45A3-8DD6-425085FB07BA}" type="presParOf" srcId="{DA62C7E0-8142-40BF-88C5-1E718A7C52FC}" destId="{C89E23FF-FD3C-4B66-8F04-31408D59DFD9}" srcOrd="1" destOrd="0" presId="urn:microsoft.com/office/officeart/2018/2/layout/IconVerticalSolidList"/>
    <dgm:cxn modelId="{0BB51F28-9AC8-4B9B-B506-7E7D32F27D3A}" type="presParOf" srcId="{DA62C7E0-8142-40BF-88C5-1E718A7C52FC}" destId="{D6149D10-2BC6-44AE-B356-D82615172D1D}" srcOrd="2" destOrd="0" presId="urn:microsoft.com/office/officeart/2018/2/layout/IconVerticalSolidList"/>
    <dgm:cxn modelId="{10BADBA0-032A-4073-AAD4-7DD505A89649}" type="presParOf" srcId="{DA62C7E0-8142-40BF-88C5-1E718A7C52FC}" destId="{3C6A3832-4B98-4903-B31B-378FAC324A41}" srcOrd="3" destOrd="0" presId="urn:microsoft.com/office/officeart/2018/2/layout/IconVerticalSolidList"/>
    <dgm:cxn modelId="{693A74B5-BBFA-4750-A244-0D1D42E8CE19}" type="presParOf" srcId="{14215BC8-2205-41A4-8AA8-801B6AF639A7}" destId="{23B4FC09-BB4A-4B3B-ADD6-CFFBF9503B25}" srcOrd="3" destOrd="0" presId="urn:microsoft.com/office/officeart/2018/2/layout/IconVerticalSolidList"/>
    <dgm:cxn modelId="{9F020554-54D3-48E4-AE59-CD344870DAE1}" type="presParOf" srcId="{14215BC8-2205-41A4-8AA8-801B6AF639A7}" destId="{6B27A317-DF21-4F39-92F4-17E89CE8B301}" srcOrd="4" destOrd="0" presId="urn:microsoft.com/office/officeart/2018/2/layout/IconVerticalSolidList"/>
    <dgm:cxn modelId="{7F6C2A2A-5566-41F2-8CD0-D2217E230A26}" type="presParOf" srcId="{6B27A317-DF21-4F39-92F4-17E89CE8B301}" destId="{267335A2-3B93-4F78-AA42-D81BA4278F04}" srcOrd="0" destOrd="0" presId="urn:microsoft.com/office/officeart/2018/2/layout/IconVerticalSolidList"/>
    <dgm:cxn modelId="{71D1856B-DF0D-405C-9308-1CEF4FB6FE36}" type="presParOf" srcId="{6B27A317-DF21-4F39-92F4-17E89CE8B301}" destId="{695DA260-8BF9-4C43-86B1-4C10B7AB86F5}" srcOrd="1" destOrd="0" presId="urn:microsoft.com/office/officeart/2018/2/layout/IconVerticalSolidList"/>
    <dgm:cxn modelId="{15E3051C-9E27-4D50-ABFD-9ACC5CB3F6BA}" type="presParOf" srcId="{6B27A317-DF21-4F39-92F4-17E89CE8B301}" destId="{AF42558D-5402-42FC-A968-02D9A5C46377}" srcOrd="2" destOrd="0" presId="urn:microsoft.com/office/officeart/2018/2/layout/IconVerticalSolidList"/>
    <dgm:cxn modelId="{7C5BD584-D004-4002-8847-014388B3F782}" type="presParOf" srcId="{6B27A317-DF21-4F39-92F4-17E89CE8B301}" destId="{18220500-EF62-496A-98BA-4BFDFC24EC8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21C0D-6177-47C0-8F98-48A23F83E28F}">
      <dsp:nvSpPr>
        <dsp:cNvPr id="0" name=""/>
        <dsp:cNvSpPr/>
      </dsp:nvSpPr>
      <dsp:spPr>
        <a:xfrm>
          <a:off x="0" y="552"/>
          <a:ext cx="10972800" cy="1292816"/>
        </a:xfrm>
        <a:prstGeom prst="roundRect">
          <a:avLst>
            <a:gd name="adj" fmla="val 10000"/>
          </a:avLst>
        </a:prstGeom>
        <a:solidFill>
          <a:srgbClr val="CA706E"/>
        </a:solidFill>
        <a:ln>
          <a:noFill/>
        </a:ln>
        <a:effectLst/>
      </dsp:spPr>
      <dsp:style>
        <a:lnRef idx="0">
          <a:scrgbClr r="0" g="0" b="0"/>
        </a:lnRef>
        <a:fillRef idx="1">
          <a:scrgbClr r="0" g="0" b="0"/>
        </a:fillRef>
        <a:effectRef idx="0">
          <a:scrgbClr r="0" g="0" b="0"/>
        </a:effectRef>
        <a:fontRef idx="minor"/>
      </dsp:style>
    </dsp:sp>
    <dsp:sp modelId="{6B5837B8-7346-4775-A25A-F6BDE5E4DF43}">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rgbClr val="C0504D"/>
          </a:solidFill>
          <a:prstDash val="solid"/>
        </a:ln>
        <a:effectLst/>
      </dsp:spPr>
      <dsp:style>
        <a:lnRef idx="2">
          <a:scrgbClr r="0" g="0" b="0"/>
        </a:lnRef>
        <a:fillRef idx="1">
          <a:scrgbClr r="0" g="0" b="0"/>
        </a:fillRef>
        <a:effectRef idx="0">
          <a:scrgbClr r="0" g="0" b="0"/>
        </a:effectRef>
        <a:fontRef idx="minor">
          <a:schemeClr val="lt1"/>
        </a:fontRef>
      </dsp:style>
    </dsp:sp>
    <dsp:sp modelId="{59A96515-CC71-4A68-8C01-77C351A420D0}">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nl-NL" sz="2500" kern="1200" dirty="0">
              <a:solidFill>
                <a:schemeClr val="bg1"/>
              </a:solidFill>
              <a:latin typeface="Absolut Standard" panose="02000503030000020003"/>
            </a:rPr>
            <a:t>Eind 2025: 92% LED</a:t>
          </a:r>
          <a:endParaRPr lang="en-US" sz="2500" kern="1200" dirty="0">
            <a:solidFill>
              <a:schemeClr val="bg1"/>
            </a:solidFill>
            <a:latin typeface="Absolut Standard" panose="02000503030000020003"/>
          </a:endParaRPr>
        </a:p>
      </dsp:txBody>
      <dsp:txXfrm>
        <a:off x="1493203" y="552"/>
        <a:ext cx="9479596" cy="1292816"/>
      </dsp:txXfrm>
    </dsp:sp>
    <dsp:sp modelId="{9A7F171D-4134-4879-9F8D-A8B80907C444}">
      <dsp:nvSpPr>
        <dsp:cNvPr id="0" name=""/>
        <dsp:cNvSpPr/>
      </dsp:nvSpPr>
      <dsp:spPr>
        <a:xfrm>
          <a:off x="0" y="1616573"/>
          <a:ext cx="10972800" cy="1292816"/>
        </a:xfrm>
        <a:prstGeom prst="roundRect">
          <a:avLst>
            <a:gd name="adj" fmla="val 10000"/>
          </a:avLst>
        </a:prstGeom>
        <a:solidFill>
          <a:srgbClr val="CA706E"/>
        </a:solidFill>
        <a:ln>
          <a:noFill/>
        </a:ln>
        <a:effectLst/>
      </dsp:spPr>
      <dsp:style>
        <a:lnRef idx="0">
          <a:scrgbClr r="0" g="0" b="0"/>
        </a:lnRef>
        <a:fillRef idx="1">
          <a:scrgbClr r="0" g="0" b="0"/>
        </a:fillRef>
        <a:effectRef idx="0">
          <a:scrgbClr r="0" g="0" b="0"/>
        </a:effectRef>
        <a:fontRef idx="minor"/>
      </dsp:style>
    </dsp:sp>
    <dsp:sp modelId="{C89E23FF-FD3C-4B66-8F04-31408D59DFD9}">
      <dsp:nvSpPr>
        <dsp:cNvPr id="0" name=""/>
        <dsp:cNvSpPr/>
      </dsp:nvSpPr>
      <dsp:spPr>
        <a:xfrm>
          <a:off x="391077" y="1907456"/>
          <a:ext cx="711049" cy="7110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rgbClr val="C0504D"/>
          </a:solidFill>
          <a:prstDash val="solid"/>
        </a:ln>
        <a:effectLst/>
      </dsp:spPr>
      <dsp:style>
        <a:lnRef idx="2">
          <a:scrgbClr r="0" g="0" b="0"/>
        </a:lnRef>
        <a:fillRef idx="1">
          <a:scrgbClr r="0" g="0" b="0"/>
        </a:fillRef>
        <a:effectRef idx="0">
          <a:scrgbClr r="0" g="0" b="0"/>
        </a:effectRef>
        <a:fontRef idx="minor">
          <a:schemeClr val="lt1"/>
        </a:fontRef>
      </dsp:style>
    </dsp:sp>
    <dsp:sp modelId="{3C6A3832-4B98-4903-B31B-378FAC324A41}">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nl-NL" sz="2500" kern="1200" dirty="0">
              <a:solidFill>
                <a:schemeClr val="bg1"/>
              </a:solidFill>
              <a:latin typeface="Absolut Standard" panose="02000503030000020003" charset="0"/>
            </a:rPr>
            <a:t>2025: 1627 armaturen </a:t>
          </a:r>
          <a:r>
            <a:rPr lang="nl-NL" sz="2500" kern="1200" dirty="0" err="1">
              <a:solidFill>
                <a:schemeClr val="bg1"/>
              </a:solidFill>
              <a:latin typeface="Absolut Standard" panose="02000503030000020003" charset="0"/>
            </a:rPr>
            <a:t>verled</a:t>
          </a:r>
          <a:endParaRPr lang="en-US" sz="2500" kern="1200" dirty="0">
            <a:solidFill>
              <a:schemeClr val="bg1"/>
            </a:solidFill>
            <a:latin typeface="Absolut Standard" panose="02000503030000020003" charset="0"/>
          </a:endParaRPr>
        </a:p>
      </dsp:txBody>
      <dsp:txXfrm>
        <a:off x="1493203" y="1616573"/>
        <a:ext cx="9479596" cy="1292816"/>
      </dsp:txXfrm>
    </dsp:sp>
    <dsp:sp modelId="{267335A2-3B93-4F78-AA42-D81BA4278F04}">
      <dsp:nvSpPr>
        <dsp:cNvPr id="0" name=""/>
        <dsp:cNvSpPr/>
      </dsp:nvSpPr>
      <dsp:spPr>
        <a:xfrm>
          <a:off x="0" y="3232593"/>
          <a:ext cx="10972800" cy="1292816"/>
        </a:xfrm>
        <a:prstGeom prst="roundRect">
          <a:avLst>
            <a:gd name="adj" fmla="val 10000"/>
          </a:avLst>
        </a:prstGeom>
        <a:solidFill>
          <a:srgbClr val="CA706E"/>
        </a:solidFill>
        <a:ln>
          <a:noFill/>
        </a:ln>
        <a:effectLst/>
      </dsp:spPr>
      <dsp:style>
        <a:lnRef idx="0">
          <a:scrgbClr r="0" g="0" b="0"/>
        </a:lnRef>
        <a:fillRef idx="1">
          <a:scrgbClr r="0" g="0" b="0"/>
        </a:fillRef>
        <a:effectRef idx="0">
          <a:scrgbClr r="0" g="0" b="0"/>
        </a:effectRef>
        <a:fontRef idx="minor"/>
      </dsp:style>
    </dsp:sp>
    <dsp:sp modelId="{695DA260-8BF9-4C43-86B1-4C10B7AB86F5}">
      <dsp:nvSpPr>
        <dsp:cNvPr id="0" name=""/>
        <dsp:cNvSpPr/>
      </dsp:nvSpPr>
      <dsp:spPr>
        <a:xfrm>
          <a:off x="391077" y="3523477"/>
          <a:ext cx="711049" cy="7110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rgbClr val="C0504D"/>
          </a:solidFill>
          <a:prstDash val="solid"/>
        </a:ln>
        <a:effectLst/>
      </dsp:spPr>
      <dsp:style>
        <a:lnRef idx="2">
          <a:scrgbClr r="0" g="0" b="0"/>
        </a:lnRef>
        <a:fillRef idx="1">
          <a:scrgbClr r="0" g="0" b="0"/>
        </a:fillRef>
        <a:effectRef idx="0">
          <a:scrgbClr r="0" g="0" b="0"/>
        </a:effectRef>
        <a:fontRef idx="minor">
          <a:schemeClr val="lt1"/>
        </a:fontRef>
      </dsp:style>
    </dsp:sp>
    <dsp:sp modelId="{18220500-EF62-496A-98BA-4BFDFC24EC81}">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nl-NL" sz="2500" kern="1200" dirty="0">
              <a:solidFill>
                <a:schemeClr val="bg1"/>
              </a:solidFill>
              <a:latin typeface="Absolut Standard" panose="02000503030000020003" charset="0"/>
            </a:rPr>
            <a:t>Dit bespaart de gemeente €195.318,80 aan energiekosten in 2025</a:t>
          </a:r>
          <a:endParaRPr lang="en-US" sz="2500" kern="1200" dirty="0">
            <a:solidFill>
              <a:schemeClr val="bg1"/>
            </a:solidFill>
            <a:latin typeface="Absolut Standard" panose="02000503030000020003" charset="0"/>
          </a:endParaRPr>
        </a:p>
      </dsp:txBody>
      <dsp:txXfrm>
        <a:off x="1493203" y="3232593"/>
        <a:ext cx="9479596" cy="12928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3D1E5-1596-4324-B654-84D90774DBF2}" type="datetimeFigureOut">
              <a:rPr lang="nl-NL" smtClean="0"/>
              <a:t>18-3-2026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153A9-059A-4E64-8D20-D3E84ED3A678}" type="slidenum">
              <a:rPr lang="nl-NL" smtClean="0"/>
              <a:t>‹nr.›</a:t>
            </a:fld>
            <a:endParaRPr lang="nl-NL"/>
          </a:p>
        </p:txBody>
      </p:sp>
    </p:spTree>
    <p:extLst>
      <p:ext uri="{BB962C8B-B14F-4D97-AF65-F5344CB8AC3E}">
        <p14:creationId xmlns:p14="http://schemas.microsoft.com/office/powerpoint/2010/main" val="3593131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Ervaring met functioneel aanbesteden</a:t>
            </a:r>
          </a:p>
        </p:txBody>
      </p:sp>
    </p:spTree>
    <p:extLst>
      <p:ext uri="{BB962C8B-B14F-4D97-AF65-F5344CB8AC3E}">
        <p14:creationId xmlns:p14="http://schemas.microsoft.com/office/powerpoint/2010/main" val="241490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Doel van slide: herkenning en urgentie bij gemeenten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Volgens OVL-monitor 2025 is energiebesparing en Co2 reductie voor 82% het belangrijkste maatschappelijke thema</a:t>
            </a:r>
          </a:p>
          <a:p>
            <a:r>
              <a:rPr lang="nl-NL" sz="1200" kern="1200" dirty="0">
                <a:solidFill>
                  <a:schemeClr val="tx1"/>
                </a:solidFill>
                <a:effectLst/>
                <a:latin typeface="+mn-lt"/>
                <a:ea typeface="+mn-ea"/>
                <a:cs typeface="+mn-cs"/>
              </a:rPr>
              <a:t>Stijgende energiekosten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Bijna 50% van de gemeentelijke energiekosten komt van openbare verlichting. Met stijgende energieprijzen wordt energiebesparing steeds belangrijker. Ook heeft een LED-armatuur een langere levensduur en minder onderhoud nodig, waardoor de kosten gedrukt worden.</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Toenemende storingen en meldingen (netcongestie)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energietransitie vraag om verlaging van de energievraag. Energiezuinige verlichting helpt de druk op de elektriciteitsnet te verminderen.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Beperkte capaciteit en kennis</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Veel gemeenten beschikken over beperkte capaciteit en specialistische kennis om het OVL-areaal optimaal te beheren, waardoor sturing en regie onder druk komen te staan.</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Druk op duurzaamheid en klimaatdoelen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EU streeft ernaar om in 2050 het eerste </a:t>
            </a:r>
            <a:r>
              <a:rPr lang="nl-NL" sz="1200" kern="1200" dirty="0" err="1">
                <a:solidFill>
                  <a:schemeClr val="tx1"/>
                </a:solidFill>
                <a:effectLst/>
                <a:latin typeface="+mn-lt"/>
                <a:ea typeface="+mn-ea"/>
                <a:cs typeface="+mn-cs"/>
              </a:rPr>
              <a:t>klimaatneutrale</a:t>
            </a:r>
            <a:r>
              <a:rPr lang="nl-NL" sz="1200" kern="1200" dirty="0">
                <a:solidFill>
                  <a:schemeClr val="tx1"/>
                </a:solidFill>
                <a:effectLst/>
                <a:latin typeface="+mn-lt"/>
                <a:ea typeface="+mn-ea"/>
                <a:cs typeface="+mn-cs"/>
              </a:rPr>
              <a:t> continent ter wereld te worden. Dit wordt een steeds groter vraagstuk binnen gemeenteland</a:t>
            </a:r>
            <a:endParaRPr lang="en-US" dirty="0"/>
          </a:p>
          <a:p>
            <a:endParaRPr lang="en-US" dirty="0"/>
          </a:p>
        </p:txBody>
      </p:sp>
      <p:sp>
        <p:nvSpPr>
          <p:cNvPr id="4" name="Tijdelijke aanduiding voor dianummer 3"/>
          <p:cNvSpPr>
            <a:spLocks noGrp="1"/>
          </p:cNvSpPr>
          <p:nvPr>
            <p:ph type="sldNum" sz="quarter" idx="5"/>
          </p:nvPr>
        </p:nvSpPr>
        <p:spPr/>
        <p:txBody>
          <a:bodyPr/>
          <a:lstStyle/>
          <a:p>
            <a:fld id="{6F3153A9-059A-4E64-8D20-D3E84ED3A678}" type="slidenum">
              <a:rPr lang="nl-NL" smtClean="0"/>
              <a:t>2</a:t>
            </a:fld>
            <a:endParaRPr lang="nl-NL"/>
          </a:p>
        </p:txBody>
      </p:sp>
    </p:spTree>
    <p:extLst>
      <p:ext uri="{BB962C8B-B14F-4D97-AF65-F5344CB8AC3E}">
        <p14:creationId xmlns:p14="http://schemas.microsoft.com/office/powerpoint/2010/main" val="395287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1242-4684-D0C5-22B0-EEC71BA006A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5938C0-0C87-975C-DA1E-0053608F8A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5100F6-B286-11AC-56C4-1ED66588C90C}"/>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Gebaseerd op:</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err="1">
                <a:solidFill>
                  <a:schemeClr val="tx1"/>
                </a:solidFill>
                <a:effectLst/>
                <a:latin typeface="+mn-lt"/>
                <a:ea typeface="+mn-ea"/>
                <a:cs typeface="+mn-cs"/>
              </a:rPr>
              <a:t>Conv</a:t>
            </a:r>
            <a:r>
              <a:rPr lang="nl-NL" sz="1200" kern="1200" dirty="0">
                <a:solidFill>
                  <a:schemeClr val="tx1"/>
                </a:solidFill>
                <a:effectLst/>
                <a:latin typeface="+mn-lt"/>
                <a:ea typeface="+mn-ea"/>
                <a:cs typeface="+mn-cs"/>
              </a:rPr>
              <a:t>. Arm. Gem. 145W</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Led Arm. Gem. 30 W</a:t>
            </a:r>
            <a:endParaRPr lang="en-US" dirty="0"/>
          </a:p>
        </p:txBody>
      </p:sp>
      <p:sp>
        <p:nvSpPr>
          <p:cNvPr id="4" name="Tijdelijke aanduiding voor dianummer 3">
            <a:extLst>
              <a:ext uri="{FF2B5EF4-FFF2-40B4-BE49-F238E27FC236}">
                <a16:creationId xmlns:a16="http://schemas.microsoft.com/office/drawing/2014/main" id="{2343D550-D98C-820C-F390-76DE45BF4B55}"/>
              </a:ext>
            </a:extLst>
          </p:cNvPr>
          <p:cNvSpPr>
            <a:spLocks noGrp="1"/>
          </p:cNvSpPr>
          <p:nvPr>
            <p:ph type="sldNum" sz="quarter" idx="5"/>
          </p:nvPr>
        </p:nvSpPr>
        <p:spPr/>
        <p:txBody>
          <a:bodyPr/>
          <a:lstStyle/>
          <a:p>
            <a:fld id="{6F3153A9-059A-4E64-8D20-D3E84ED3A678}" type="slidenum">
              <a:rPr lang="nl-NL" smtClean="0"/>
              <a:t>3</a:t>
            </a:fld>
            <a:endParaRPr lang="nl-NL"/>
          </a:p>
        </p:txBody>
      </p:sp>
    </p:spTree>
    <p:extLst>
      <p:ext uri="{BB962C8B-B14F-4D97-AF65-F5344CB8AC3E}">
        <p14:creationId xmlns:p14="http://schemas.microsoft.com/office/powerpoint/2010/main" val="122436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C970E-E566-969D-684E-B98347ECD0F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901348-3BB7-2F33-F0E9-85FE513F7E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184749A-7068-C0CB-E830-2599ADA095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Doel van slide: herkenning en urgentie bij gemeenten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Volgens OVL-monitor 2025 is energiebesparing en Co2 reductie voor 82% het belangrijkste maatschappelijke thema</a:t>
            </a:r>
          </a:p>
          <a:p>
            <a:r>
              <a:rPr lang="nl-NL" sz="1200" kern="1200" dirty="0">
                <a:solidFill>
                  <a:schemeClr val="tx1"/>
                </a:solidFill>
                <a:effectLst/>
                <a:latin typeface="+mn-lt"/>
                <a:ea typeface="+mn-ea"/>
                <a:cs typeface="+mn-cs"/>
              </a:rPr>
              <a:t>Stijgende energiekosten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Bijna 50% van de gemeentelijke energiekosten komt van openbare verlichting. Met stijgende energieprijzen wordt energiebesparing steeds belangrijker. Ook heeft een LED-armatuur een langere levensduur en minder onderhoud nodig, waardoor de kosten gedrukt worden.</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Toenemende storingen en meldingen (netcongestie)</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energietransitie vraag om verlaging van de energievraag. Energiezuinige verlichting helpt de druk op de elektriciteitsnet te verminderen.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Beperkte capaciteit en kennis</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Veel gemeenten beschikken over beperkte capaciteit en specialistische kennis om het OVL-areaal optimaal te beheren, waardoor sturing en regie onder druk komen te staan.</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Druk op duurzaamheid en klimaatdoelen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EU streeft ernaar om in 2050 het eerste </a:t>
            </a:r>
            <a:r>
              <a:rPr lang="nl-NL" sz="1200" kern="1200" dirty="0" err="1">
                <a:solidFill>
                  <a:schemeClr val="tx1"/>
                </a:solidFill>
                <a:effectLst/>
                <a:latin typeface="+mn-lt"/>
                <a:ea typeface="+mn-ea"/>
                <a:cs typeface="+mn-cs"/>
              </a:rPr>
              <a:t>klimaatneutrale</a:t>
            </a:r>
            <a:r>
              <a:rPr lang="nl-NL" sz="1200" kern="1200" dirty="0">
                <a:solidFill>
                  <a:schemeClr val="tx1"/>
                </a:solidFill>
                <a:effectLst/>
                <a:latin typeface="+mn-lt"/>
                <a:ea typeface="+mn-ea"/>
                <a:cs typeface="+mn-cs"/>
              </a:rPr>
              <a:t> continent ter wereld te worden. Dit wordt een steeds groter vraagstuk binnen gemeenteland</a:t>
            </a:r>
            <a:endParaRPr lang="en-US" dirty="0"/>
          </a:p>
          <a:p>
            <a:endParaRPr lang="en-US" dirty="0"/>
          </a:p>
        </p:txBody>
      </p:sp>
      <p:sp>
        <p:nvSpPr>
          <p:cNvPr id="4" name="Tijdelijke aanduiding voor dianummer 3">
            <a:extLst>
              <a:ext uri="{FF2B5EF4-FFF2-40B4-BE49-F238E27FC236}">
                <a16:creationId xmlns:a16="http://schemas.microsoft.com/office/drawing/2014/main" id="{84B72121-CD84-EB7D-EFDF-827031FD07E3}"/>
              </a:ext>
            </a:extLst>
          </p:cNvPr>
          <p:cNvSpPr>
            <a:spLocks noGrp="1"/>
          </p:cNvSpPr>
          <p:nvPr>
            <p:ph type="sldNum" sz="quarter" idx="5"/>
          </p:nvPr>
        </p:nvSpPr>
        <p:spPr/>
        <p:txBody>
          <a:bodyPr/>
          <a:lstStyle/>
          <a:p>
            <a:fld id="{6F3153A9-059A-4E64-8D20-D3E84ED3A678}" type="slidenum">
              <a:rPr lang="nl-NL" smtClean="0"/>
              <a:t>4</a:t>
            </a:fld>
            <a:endParaRPr lang="nl-NL"/>
          </a:p>
        </p:txBody>
      </p:sp>
    </p:spTree>
    <p:extLst>
      <p:ext uri="{BB962C8B-B14F-4D97-AF65-F5344CB8AC3E}">
        <p14:creationId xmlns:p14="http://schemas.microsoft.com/office/powerpoint/2010/main" val="10939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err="1">
                <a:solidFill>
                  <a:schemeClr val="tx1"/>
                </a:solidFill>
                <a:effectLst/>
                <a:latin typeface="+mn-lt"/>
                <a:ea typeface="+mn-ea"/>
                <a:cs typeface="+mn-cs"/>
              </a:rPr>
              <a:t>Gebaseerd</a:t>
            </a:r>
            <a:r>
              <a:rPr lang="en-US" sz="1200" kern="1200" dirty="0">
                <a:solidFill>
                  <a:schemeClr val="tx1"/>
                </a:solidFill>
                <a:effectLst/>
                <a:latin typeface="+mn-lt"/>
                <a:ea typeface="+mn-ea"/>
                <a:cs typeface="+mn-cs"/>
              </a:rPr>
              <a:t> op 0,27 kg CO2 </a:t>
            </a:r>
            <a:r>
              <a:rPr lang="en-US" sz="1200" kern="1200" dirty="0" err="1">
                <a:solidFill>
                  <a:schemeClr val="tx1"/>
                </a:solidFill>
                <a:effectLst/>
                <a:latin typeface="+mn-lt"/>
                <a:ea typeface="+mn-ea"/>
                <a:cs typeface="+mn-cs"/>
              </a:rPr>
              <a:t>uitstoot</a:t>
            </a:r>
            <a:r>
              <a:rPr lang="en-US" sz="1200" kern="1200" dirty="0">
                <a:solidFill>
                  <a:schemeClr val="tx1"/>
                </a:solidFill>
                <a:effectLst/>
                <a:latin typeface="+mn-lt"/>
                <a:ea typeface="+mn-ea"/>
                <a:cs typeface="+mn-cs"/>
              </a:rPr>
              <a:t> per 1 kWh.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Conventioneel</a:t>
            </a:r>
            <a:r>
              <a:rPr lang="en-US" sz="1200" kern="1200" dirty="0">
                <a:solidFill>
                  <a:schemeClr val="tx1"/>
                </a:solidFill>
                <a:effectLst/>
                <a:latin typeface="+mn-lt"/>
                <a:ea typeface="+mn-ea"/>
                <a:cs typeface="+mn-cs"/>
              </a:rPr>
              <a:t> arm: gem. 145 W = 1.595 kWh per </a:t>
            </a:r>
            <a:r>
              <a:rPr lang="en-US" sz="1200" kern="1200" dirty="0" err="1">
                <a:solidFill>
                  <a:schemeClr val="tx1"/>
                </a:solidFill>
                <a:effectLst/>
                <a:latin typeface="+mn-lt"/>
                <a:ea typeface="+mn-ea"/>
                <a:cs typeface="+mn-cs"/>
              </a:rPr>
              <a:t>dag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Led arm: gem. 30 W = 0,33 kWh per </a:t>
            </a:r>
            <a:r>
              <a:rPr lang="en-US" sz="1200" kern="1200" dirty="0" err="1">
                <a:solidFill>
                  <a:schemeClr val="tx1"/>
                </a:solidFill>
                <a:effectLst/>
                <a:latin typeface="+mn-lt"/>
                <a:ea typeface="+mn-ea"/>
                <a:cs typeface="+mn-cs"/>
              </a:rPr>
              <a:t>dag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Druk op duurzaamheid en klimaatdoelen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EU streeft ernaar om in 2050 het eerste </a:t>
            </a:r>
            <a:r>
              <a:rPr lang="nl-NL" sz="1200" kern="1200" dirty="0" err="1">
                <a:solidFill>
                  <a:schemeClr val="tx1"/>
                </a:solidFill>
                <a:effectLst/>
                <a:latin typeface="+mn-lt"/>
                <a:ea typeface="+mn-ea"/>
                <a:cs typeface="+mn-cs"/>
              </a:rPr>
              <a:t>klimaatneutrale</a:t>
            </a:r>
            <a:r>
              <a:rPr lang="nl-NL" sz="1200" kern="1200" dirty="0">
                <a:solidFill>
                  <a:schemeClr val="tx1"/>
                </a:solidFill>
                <a:effectLst/>
                <a:latin typeface="+mn-lt"/>
                <a:ea typeface="+mn-ea"/>
                <a:cs typeface="+mn-cs"/>
              </a:rPr>
              <a:t> continent ter wereld te worden. Dit wordt een steeds groter vraagstuk binnen gemeenteland.</a:t>
            </a:r>
          </a:p>
          <a:p>
            <a:endParaRPr lang="en-US" dirty="0"/>
          </a:p>
        </p:txBody>
      </p:sp>
      <p:sp>
        <p:nvSpPr>
          <p:cNvPr id="4" name="Tijdelijke aanduiding voor dianummer 3"/>
          <p:cNvSpPr>
            <a:spLocks noGrp="1"/>
          </p:cNvSpPr>
          <p:nvPr>
            <p:ph type="sldNum" sz="quarter" idx="5"/>
          </p:nvPr>
        </p:nvSpPr>
        <p:spPr/>
        <p:txBody>
          <a:bodyPr/>
          <a:lstStyle/>
          <a:p>
            <a:fld id="{6F3153A9-059A-4E64-8D20-D3E84ED3A678}" type="slidenum">
              <a:rPr lang="nl-NL" smtClean="0"/>
              <a:t>5</a:t>
            </a:fld>
            <a:endParaRPr lang="nl-NL"/>
          </a:p>
        </p:txBody>
      </p:sp>
    </p:spTree>
    <p:extLst>
      <p:ext uri="{BB962C8B-B14F-4D97-AF65-F5344CB8AC3E}">
        <p14:creationId xmlns:p14="http://schemas.microsoft.com/office/powerpoint/2010/main" val="149065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Vergelijking van gemeente Drimmelen (A) en gemeente Son en Breugel (B). Duidelijk laten zien dat het verschil in LED percentage zeker invloed heeft op de storingen. Beide bevinden zich in Brabant en hebben een Enexis net. Gemeente A heeft een </a:t>
            </a:r>
            <a:r>
              <a:rPr lang="nl-NL" sz="1200" kern="1200" dirty="0" err="1">
                <a:solidFill>
                  <a:schemeClr val="tx1"/>
                </a:solidFill>
                <a:effectLst/>
                <a:latin typeface="+mn-lt"/>
                <a:ea typeface="+mn-ea"/>
                <a:cs typeface="+mn-cs"/>
              </a:rPr>
              <a:t>storinginspercentage</a:t>
            </a:r>
            <a:r>
              <a:rPr lang="nl-NL" sz="1200" kern="1200" dirty="0">
                <a:solidFill>
                  <a:schemeClr val="tx1"/>
                </a:solidFill>
                <a:effectLst/>
                <a:latin typeface="+mn-lt"/>
                <a:ea typeface="+mn-ea"/>
                <a:cs typeface="+mn-cs"/>
              </a:rPr>
              <a:t> van 7,46 % en gemeente B van 2,05%</a:t>
            </a:r>
          </a:p>
          <a:p>
            <a:endParaRPr lang="en-US" dirty="0"/>
          </a:p>
        </p:txBody>
      </p:sp>
      <p:sp>
        <p:nvSpPr>
          <p:cNvPr id="4" name="Tijdelijke aanduiding voor dianummer 3"/>
          <p:cNvSpPr>
            <a:spLocks noGrp="1"/>
          </p:cNvSpPr>
          <p:nvPr>
            <p:ph type="sldNum" sz="quarter" idx="5"/>
          </p:nvPr>
        </p:nvSpPr>
        <p:spPr/>
        <p:txBody>
          <a:bodyPr/>
          <a:lstStyle/>
          <a:p>
            <a:fld id="{6F3153A9-059A-4E64-8D20-D3E84ED3A678}" type="slidenum">
              <a:rPr lang="nl-NL" smtClean="0"/>
              <a:t>6</a:t>
            </a:fld>
            <a:endParaRPr lang="nl-NL"/>
          </a:p>
        </p:txBody>
      </p:sp>
    </p:spTree>
    <p:extLst>
      <p:ext uri="{BB962C8B-B14F-4D97-AF65-F5344CB8AC3E}">
        <p14:creationId xmlns:p14="http://schemas.microsoft.com/office/powerpoint/2010/main" val="334278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4FC8D-CED2-9AB9-C00D-F7A33FFE7E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ED9531-33E6-9662-5592-4B6C34C8F0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1989D3-5F90-C57E-04ED-9E65F804B9A2}"/>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Gebaseerd</a:t>
            </a:r>
            <a:r>
              <a:rPr lang="en-US" sz="1200" kern="1200" dirty="0">
                <a:solidFill>
                  <a:schemeClr val="tx1"/>
                </a:solidFill>
                <a:effectLst/>
                <a:latin typeface="+mn-lt"/>
                <a:ea typeface="+mn-ea"/>
                <a:cs typeface="+mn-cs"/>
              </a:rPr>
              <a:t> op 0,27 kg CO2 </a:t>
            </a:r>
            <a:r>
              <a:rPr lang="en-US" sz="1200" kern="1200" dirty="0" err="1">
                <a:solidFill>
                  <a:schemeClr val="tx1"/>
                </a:solidFill>
                <a:effectLst/>
                <a:latin typeface="+mn-lt"/>
                <a:ea typeface="+mn-ea"/>
                <a:cs typeface="+mn-cs"/>
              </a:rPr>
              <a:t>uitstoot</a:t>
            </a:r>
            <a:r>
              <a:rPr lang="en-US" sz="1200" kern="1200" dirty="0">
                <a:solidFill>
                  <a:schemeClr val="tx1"/>
                </a:solidFill>
                <a:effectLst/>
                <a:latin typeface="+mn-lt"/>
                <a:ea typeface="+mn-ea"/>
                <a:cs typeface="+mn-cs"/>
              </a:rPr>
              <a:t> per 1 kWh.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Conventioneel</a:t>
            </a:r>
            <a:r>
              <a:rPr lang="en-US" sz="1200" kern="1200" dirty="0">
                <a:solidFill>
                  <a:schemeClr val="tx1"/>
                </a:solidFill>
                <a:effectLst/>
                <a:latin typeface="+mn-lt"/>
                <a:ea typeface="+mn-ea"/>
                <a:cs typeface="+mn-cs"/>
              </a:rPr>
              <a:t> arm: gem. 145 W = 1.595 kWh per </a:t>
            </a:r>
            <a:r>
              <a:rPr lang="en-US" sz="1200" kern="1200" dirty="0" err="1">
                <a:solidFill>
                  <a:schemeClr val="tx1"/>
                </a:solidFill>
                <a:effectLst/>
                <a:latin typeface="+mn-lt"/>
                <a:ea typeface="+mn-ea"/>
                <a:cs typeface="+mn-cs"/>
              </a:rPr>
              <a:t>dag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Led arm: gem. 30 W = 0,33 kWh per </a:t>
            </a:r>
            <a:r>
              <a:rPr lang="en-US" sz="1200" kern="1200" dirty="0" err="1">
                <a:solidFill>
                  <a:schemeClr val="tx1"/>
                </a:solidFill>
                <a:effectLst/>
                <a:latin typeface="+mn-lt"/>
                <a:ea typeface="+mn-ea"/>
                <a:cs typeface="+mn-cs"/>
              </a:rPr>
              <a:t>dag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Druk op duurzaamheid en klimaatdoelen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EU streeft ernaar om in 2050 het eerste </a:t>
            </a:r>
            <a:r>
              <a:rPr lang="nl-NL" sz="1200" kern="1200" dirty="0" err="1">
                <a:solidFill>
                  <a:schemeClr val="tx1"/>
                </a:solidFill>
                <a:effectLst/>
                <a:latin typeface="+mn-lt"/>
                <a:ea typeface="+mn-ea"/>
                <a:cs typeface="+mn-cs"/>
              </a:rPr>
              <a:t>klimaatneutrale</a:t>
            </a:r>
            <a:r>
              <a:rPr lang="nl-NL" sz="1200" kern="1200" dirty="0">
                <a:solidFill>
                  <a:schemeClr val="tx1"/>
                </a:solidFill>
                <a:effectLst/>
                <a:latin typeface="+mn-lt"/>
                <a:ea typeface="+mn-ea"/>
                <a:cs typeface="+mn-cs"/>
              </a:rPr>
              <a:t> continent ter wereld te worden. Dit wordt een steeds groter vraagstuk binnen gemeenteland.</a:t>
            </a:r>
          </a:p>
          <a:p>
            <a:endParaRPr lang="en-US" dirty="0"/>
          </a:p>
        </p:txBody>
      </p:sp>
      <p:sp>
        <p:nvSpPr>
          <p:cNvPr id="4" name="Tijdelijke aanduiding voor dianummer 3">
            <a:extLst>
              <a:ext uri="{FF2B5EF4-FFF2-40B4-BE49-F238E27FC236}">
                <a16:creationId xmlns:a16="http://schemas.microsoft.com/office/drawing/2014/main" id="{C9306A52-C768-27BB-31E4-DC2BD4691DD3}"/>
              </a:ext>
            </a:extLst>
          </p:cNvPr>
          <p:cNvSpPr>
            <a:spLocks noGrp="1"/>
          </p:cNvSpPr>
          <p:nvPr>
            <p:ph type="sldNum" sz="quarter" idx="5"/>
          </p:nvPr>
        </p:nvSpPr>
        <p:spPr/>
        <p:txBody>
          <a:bodyPr/>
          <a:lstStyle/>
          <a:p>
            <a:fld id="{6F3153A9-059A-4E64-8D20-D3E84ED3A678}" type="slidenum">
              <a:rPr lang="nl-NL" smtClean="0"/>
              <a:t>8</a:t>
            </a:fld>
            <a:endParaRPr lang="nl-NL"/>
          </a:p>
        </p:txBody>
      </p:sp>
    </p:spTree>
    <p:extLst>
      <p:ext uri="{BB962C8B-B14F-4D97-AF65-F5344CB8AC3E}">
        <p14:creationId xmlns:p14="http://schemas.microsoft.com/office/powerpoint/2010/main" val="62757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9AF5F-A807-7FEC-2C7C-29A0A83909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D7BCD9-7913-AFF9-4126-954FEAE7F5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D7ECC6-221B-9BB5-5B21-53DFE8970377}"/>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Gebaseerd</a:t>
            </a:r>
            <a:r>
              <a:rPr lang="en-US" sz="1200" kern="1200" dirty="0">
                <a:solidFill>
                  <a:schemeClr val="tx1"/>
                </a:solidFill>
                <a:effectLst/>
                <a:latin typeface="+mn-lt"/>
                <a:ea typeface="+mn-ea"/>
                <a:cs typeface="+mn-cs"/>
              </a:rPr>
              <a:t> op 0,27 kg CO2 </a:t>
            </a:r>
            <a:r>
              <a:rPr lang="en-US" sz="1200" kern="1200" dirty="0" err="1">
                <a:solidFill>
                  <a:schemeClr val="tx1"/>
                </a:solidFill>
                <a:effectLst/>
                <a:latin typeface="+mn-lt"/>
                <a:ea typeface="+mn-ea"/>
                <a:cs typeface="+mn-cs"/>
              </a:rPr>
              <a:t>uitstoot</a:t>
            </a:r>
            <a:r>
              <a:rPr lang="en-US" sz="1200" kern="1200" dirty="0">
                <a:solidFill>
                  <a:schemeClr val="tx1"/>
                </a:solidFill>
                <a:effectLst/>
                <a:latin typeface="+mn-lt"/>
                <a:ea typeface="+mn-ea"/>
                <a:cs typeface="+mn-cs"/>
              </a:rPr>
              <a:t> per 1 kWh.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Conventioneel</a:t>
            </a:r>
            <a:r>
              <a:rPr lang="en-US" sz="1200" kern="1200" dirty="0">
                <a:solidFill>
                  <a:schemeClr val="tx1"/>
                </a:solidFill>
                <a:effectLst/>
                <a:latin typeface="+mn-lt"/>
                <a:ea typeface="+mn-ea"/>
                <a:cs typeface="+mn-cs"/>
              </a:rPr>
              <a:t> arm: gem. 145 W = 1.595 kWh per </a:t>
            </a:r>
            <a:r>
              <a:rPr lang="en-US" sz="1200" kern="1200" dirty="0" err="1">
                <a:solidFill>
                  <a:schemeClr val="tx1"/>
                </a:solidFill>
                <a:effectLst/>
                <a:latin typeface="+mn-lt"/>
                <a:ea typeface="+mn-ea"/>
                <a:cs typeface="+mn-cs"/>
              </a:rPr>
              <a:t>dag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Led arm: gem. 30 W = 0,33 kWh per </a:t>
            </a:r>
            <a:r>
              <a:rPr lang="en-US" sz="1200" kern="1200" dirty="0" err="1">
                <a:solidFill>
                  <a:schemeClr val="tx1"/>
                </a:solidFill>
                <a:effectLst/>
                <a:latin typeface="+mn-lt"/>
                <a:ea typeface="+mn-ea"/>
                <a:cs typeface="+mn-cs"/>
              </a:rPr>
              <a:t>dag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Druk op duurzaamheid en klimaatdoelen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EU streeft ernaar om in 2050 het eerste </a:t>
            </a:r>
            <a:r>
              <a:rPr lang="nl-NL" sz="1200" kern="1200" dirty="0" err="1">
                <a:solidFill>
                  <a:schemeClr val="tx1"/>
                </a:solidFill>
                <a:effectLst/>
                <a:latin typeface="+mn-lt"/>
                <a:ea typeface="+mn-ea"/>
                <a:cs typeface="+mn-cs"/>
              </a:rPr>
              <a:t>klimaatneutrale</a:t>
            </a:r>
            <a:r>
              <a:rPr lang="nl-NL" sz="1200" kern="1200" dirty="0">
                <a:solidFill>
                  <a:schemeClr val="tx1"/>
                </a:solidFill>
                <a:effectLst/>
                <a:latin typeface="+mn-lt"/>
                <a:ea typeface="+mn-ea"/>
                <a:cs typeface="+mn-cs"/>
              </a:rPr>
              <a:t> continent ter wereld te worden. Dit wordt een steeds groter vraagstuk binnen gemeenteland.</a:t>
            </a:r>
          </a:p>
          <a:p>
            <a:endParaRPr lang="en-US" dirty="0"/>
          </a:p>
        </p:txBody>
      </p:sp>
      <p:sp>
        <p:nvSpPr>
          <p:cNvPr id="4" name="Tijdelijke aanduiding voor dianummer 3">
            <a:extLst>
              <a:ext uri="{FF2B5EF4-FFF2-40B4-BE49-F238E27FC236}">
                <a16:creationId xmlns:a16="http://schemas.microsoft.com/office/drawing/2014/main" id="{A7996C48-3069-2D8C-DCF6-7C1AF4708DD3}"/>
              </a:ext>
            </a:extLst>
          </p:cNvPr>
          <p:cNvSpPr>
            <a:spLocks noGrp="1"/>
          </p:cNvSpPr>
          <p:nvPr>
            <p:ph type="sldNum" sz="quarter" idx="5"/>
          </p:nvPr>
        </p:nvSpPr>
        <p:spPr/>
        <p:txBody>
          <a:bodyPr/>
          <a:lstStyle/>
          <a:p>
            <a:fld id="{6F3153A9-059A-4E64-8D20-D3E84ED3A678}" type="slidenum">
              <a:rPr lang="nl-NL" smtClean="0"/>
              <a:t>9</a:t>
            </a:fld>
            <a:endParaRPr lang="nl-NL"/>
          </a:p>
        </p:txBody>
      </p:sp>
    </p:spTree>
    <p:extLst>
      <p:ext uri="{BB962C8B-B14F-4D97-AF65-F5344CB8AC3E}">
        <p14:creationId xmlns:p14="http://schemas.microsoft.com/office/powerpoint/2010/main" val="354305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48849-79E6-C5C5-9541-C12A4997F3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0354E6-0AB3-5670-2F64-E0B45839E2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7D90277-185F-2FC0-9014-D116DC398811}"/>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Gebaseerd</a:t>
            </a:r>
            <a:r>
              <a:rPr lang="en-US" sz="1200" kern="1200" dirty="0">
                <a:solidFill>
                  <a:schemeClr val="tx1"/>
                </a:solidFill>
                <a:effectLst/>
                <a:latin typeface="+mn-lt"/>
                <a:ea typeface="+mn-ea"/>
                <a:cs typeface="+mn-cs"/>
              </a:rPr>
              <a:t> op 0,27 kg CO2 </a:t>
            </a:r>
            <a:r>
              <a:rPr lang="en-US" sz="1200" kern="1200" dirty="0" err="1">
                <a:solidFill>
                  <a:schemeClr val="tx1"/>
                </a:solidFill>
                <a:effectLst/>
                <a:latin typeface="+mn-lt"/>
                <a:ea typeface="+mn-ea"/>
                <a:cs typeface="+mn-cs"/>
              </a:rPr>
              <a:t>uitstoot</a:t>
            </a:r>
            <a:r>
              <a:rPr lang="en-US" sz="1200" kern="1200" dirty="0">
                <a:solidFill>
                  <a:schemeClr val="tx1"/>
                </a:solidFill>
                <a:effectLst/>
                <a:latin typeface="+mn-lt"/>
                <a:ea typeface="+mn-ea"/>
                <a:cs typeface="+mn-cs"/>
              </a:rPr>
              <a:t> per 1 kWh.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Conventioneel</a:t>
            </a:r>
            <a:r>
              <a:rPr lang="en-US" sz="1200" kern="1200" dirty="0">
                <a:solidFill>
                  <a:schemeClr val="tx1"/>
                </a:solidFill>
                <a:effectLst/>
                <a:latin typeface="+mn-lt"/>
                <a:ea typeface="+mn-ea"/>
                <a:cs typeface="+mn-cs"/>
              </a:rPr>
              <a:t> arm: gem. 145 W = 1.595 kWh per </a:t>
            </a:r>
            <a:r>
              <a:rPr lang="en-US" sz="1200" kern="1200" dirty="0" err="1">
                <a:solidFill>
                  <a:schemeClr val="tx1"/>
                </a:solidFill>
                <a:effectLst/>
                <a:latin typeface="+mn-lt"/>
                <a:ea typeface="+mn-ea"/>
                <a:cs typeface="+mn-cs"/>
              </a:rPr>
              <a:t>dag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Led arm: gem. 30 W = 0,33 kWh per </a:t>
            </a:r>
            <a:r>
              <a:rPr lang="en-US" sz="1200" kern="1200" dirty="0" err="1">
                <a:solidFill>
                  <a:schemeClr val="tx1"/>
                </a:solidFill>
                <a:effectLst/>
                <a:latin typeface="+mn-lt"/>
                <a:ea typeface="+mn-ea"/>
                <a:cs typeface="+mn-cs"/>
              </a:rPr>
              <a:t>dag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Druk op duurzaamheid en klimaatdoelen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EU streeft ernaar om in 2050 het eerste </a:t>
            </a:r>
            <a:r>
              <a:rPr lang="nl-NL" sz="1200" kern="1200" dirty="0" err="1">
                <a:solidFill>
                  <a:schemeClr val="tx1"/>
                </a:solidFill>
                <a:effectLst/>
                <a:latin typeface="+mn-lt"/>
                <a:ea typeface="+mn-ea"/>
                <a:cs typeface="+mn-cs"/>
              </a:rPr>
              <a:t>klimaatneutrale</a:t>
            </a:r>
            <a:r>
              <a:rPr lang="nl-NL" sz="1200" kern="1200" dirty="0">
                <a:solidFill>
                  <a:schemeClr val="tx1"/>
                </a:solidFill>
                <a:effectLst/>
                <a:latin typeface="+mn-lt"/>
                <a:ea typeface="+mn-ea"/>
                <a:cs typeface="+mn-cs"/>
              </a:rPr>
              <a:t> continent ter wereld te worden. Dit wordt een steeds groter vraagstuk binnen gemeenteland.</a:t>
            </a:r>
          </a:p>
          <a:p>
            <a:endParaRPr lang="en-US" dirty="0"/>
          </a:p>
        </p:txBody>
      </p:sp>
      <p:sp>
        <p:nvSpPr>
          <p:cNvPr id="4" name="Tijdelijke aanduiding voor dianummer 3">
            <a:extLst>
              <a:ext uri="{FF2B5EF4-FFF2-40B4-BE49-F238E27FC236}">
                <a16:creationId xmlns:a16="http://schemas.microsoft.com/office/drawing/2014/main" id="{8AB8A1DD-7789-3F02-0E81-A23399F94664}"/>
              </a:ext>
            </a:extLst>
          </p:cNvPr>
          <p:cNvSpPr>
            <a:spLocks noGrp="1"/>
          </p:cNvSpPr>
          <p:nvPr>
            <p:ph type="sldNum" sz="quarter" idx="5"/>
          </p:nvPr>
        </p:nvSpPr>
        <p:spPr/>
        <p:txBody>
          <a:bodyPr/>
          <a:lstStyle/>
          <a:p>
            <a:fld id="{6F3153A9-059A-4E64-8D20-D3E84ED3A678}" type="slidenum">
              <a:rPr lang="nl-NL" smtClean="0"/>
              <a:t>10</a:t>
            </a:fld>
            <a:endParaRPr lang="nl-NL"/>
          </a:p>
        </p:txBody>
      </p:sp>
    </p:spTree>
    <p:extLst>
      <p:ext uri="{BB962C8B-B14F-4D97-AF65-F5344CB8AC3E}">
        <p14:creationId xmlns:p14="http://schemas.microsoft.com/office/powerpoint/2010/main" val="4068288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9" name="Tijdelijke aanduiding voor afbeelding 2"/>
          <p:cNvSpPr>
            <a:spLocks noGrp="1"/>
          </p:cNvSpPr>
          <p:nvPr>
            <p:ph type="pic" idx="13"/>
          </p:nvPr>
        </p:nvSpPr>
        <p:spPr>
          <a:xfrm>
            <a:off x="19051" y="-1"/>
            <a:ext cx="12172949" cy="44155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3" name="Tijdelijke aanduiding voor datum 2"/>
          <p:cNvSpPr>
            <a:spLocks noGrp="1"/>
          </p:cNvSpPr>
          <p:nvPr>
            <p:ph type="dt" sz="half" idx="10"/>
          </p:nvPr>
        </p:nvSpPr>
        <p:spPr/>
        <p:txBody>
          <a:bodyPr/>
          <a:lstStyle/>
          <a:p>
            <a:fld id="{397C4782-D09D-488F-BF2F-49EB80B21356}" type="datetimeFigureOut">
              <a:rPr lang="nl-NL" smtClean="0"/>
              <a:t>18-3-2026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DA295B1-BF4B-45FA-AAAD-F415F74613B2}" type="slidenum">
              <a:rPr lang="nl-NL" smtClean="0"/>
              <a:t>‹nr.›</a:t>
            </a:fld>
            <a:endParaRPr lang="nl-NL"/>
          </a:p>
        </p:txBody>
      </p:sp>
      <p:pic>
        <p:nvPicPr>
          <p:cNvPr id="8" name="Afbeelding 7"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42851" b="47782"/>
          <a:stretch/>
        </p:blipFill>
        <p:spPr>
          <a:xfrm>
            <a:off x="-39375" y="4415592"/>
            <a:ext cx="12355708" cy="822503"/>
          </a:xfrm>
          <a:prstGeom prst="rect">
            <a:avLst/>
          </a:prstGeom>
        </p:spPr>
      </p:pic>
      <p:sp>
        <p:nvSpPr>
          <p:cNvPr id="2" name="Titel 1"/>
          <p:cNvSpPr>
            <a:spLocks noGrp="1"/>
          </p:cNvSpPr>
          <p:nvPr>
            <p:ph type="title"/>
          </p:nvPr>
        </p:nvSpPr>
        <p:spPr>
          <a:xfrm>
            <a:off x="391257" y="4169051"/>
            <a:ext cx="10972800" cy="1143000"/>
          </a:xfrm>
        </p:spPr>
        <p:txBody>
          <a:bodyPr/>
          <a:lstStyle>
            <a:lvl1pPr>
              <a:defRPr b="1">
                <a:solidFill>
                  <a:schemeClr val="bg1"/>
                </a:solidFill>
              </a:defRPr>
            </a:lvl1pPr>
          </a:lstStyle>
          <a:p>
            <a:r>
              <a:rPr lang="nl-NL"/>
              <a:t>Klik om stijl te bewerken</a:t>
            </a:r>
            <a:endParaRPr lang="nl-NL" dirty="0"/>
          </a:p>
        </p:txBody>
      </p:sp>
      <p:sp>
        <p:nvSpPr>
          <p:cNvPr id="13" name="Tijdelijke aanduiding voor inhoud 2"/>
          <p:cNvSpPr>
            <a:spLocks noGrp="1"/>
          </p:cNvSpPr>
          <p:nvPr>
            <p:ph idx="1"/>
          </p:nvPr>
        </p:nvSpPr>
        <p:spPr>
          <a:xfrm>
            <a:off x="396588" y="5326820"/>
            <a:ext cx="10972800" cy="447562"/>
          </a:xfrm>
        </p:spPr>
        <p:txBody>
          <a:bodyPr anchor="ctr">
            <a:normAutofit/>
          </a:bodyPr>
          <a:lstStyle>
            <a:lvl1pPr marL="0" indent="0">
              <a:buNone/>
              <a:defRPr sz="2000" b="1">
                <a:solidFill>
                  <a:srgbClr val="950F52"/>
                </a:solidFill>
              </a:defRPr>
            </a:lvl1pPr>
            <a:lvl2pPr>
              <a:defRPr>
                <a:solidFill>
                  <a:srgbClr val="950F52"/>
                </a:solidFill>
              </a:defRPr>
            </a:lvl2pPr>
            <a:lvl3pPr>
              <a:defRPr>
                <a:solidFill>
                  <a:srgbClr val="950F52"/>
                </a:solidFill>
              </a:defRPr>
            </a:lvl3pPr>
            <a:lvl4pPr>
              <a:defRPr>
                <a:solidFill>
                  <a:srgbClr val="950F52"/>
                </a:solidFill>
              </a:defRPr>
            </a:lvl4pPr>
            <a:lvl5pPr>
              <a:defRPr>
                <a:solidFill>
                  <a:srgbClr val="950F52"/>
                </a:solidFill>
              </a:defRPr>
            </a:lvl5pPr>
          </a:lstStyle>
          <a:p>
            <a:pPr lvl="0"/>
            <a:r>
              <a:rPr lang="nl-NL"/>
              <a:t>Klikken om de tekststijl van het model te bewerken</a:t>
            </a:r>
          </a:p>
        </p:txBody>
      </p:sp>
      <p:pic>
        <p:nvPicPr>
          <p:cNvPr id="10" name="Afbeelding 9"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42851" b="47782"/>
          <a:stretch/>
        </p:blipFill>
        <p:spPr>
          <a:xfrm>
            <a:off x="-39375" y="4415592"/>
            <a:ext cx="12355708" cy="822503"/>
          </a:xfrm>
          <a:prstGeom prst="rect">
            <a:avLst/>
          </a:prstGeom>
        </p:spPr>
      </p:pic>
    </p:spTree>
    <p:extLst>
      <p:ext uri="{BB962C8B-B14F-4D97-AF65-F5344CB8AC3E}">
        <p14:creationId xmlns:p14="http://schemas.microsoft.com/office/powerpoint/2010/main" val="1974948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97C4782-D09D-488F-BF2F-49EB80B21356}" type="datetimeFigureOut">
              <a:rPr lang="nl-NL" smtClean="0"/>
              <a:t>18-3-2026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421956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solidFill>
                  <a:srgbClr val="950F52"/>
                </a:solidFill>
              </a:defRPr>
            </a:lvl1pPr>
          </a:lstStyle>
          <a:p>
            <a:r>
              <a:rPr lang="nl-NL"/>
              <a:t>Klik om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397C4782-D09D-488F-BF2F-49EB80B21356}" type="datetimeFigureOut">
              <a:rPr lang="nl-NL" smtClean="0"/>
              <a:t>18-3-2026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885424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solidFill>
                  <a:srgbClr val="950F52"/>
                </a:solidFill>
              </a:defRPr>
            </a:lvl1pPr>
          </a:lstStyle>
          <a:p>
            <a:r>
              <a:rPr lang="nl-NL"/>
              <a:t>Klik om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397C4782-D09D-488F-BF2F-49EB80B21356}" type="datetimeFigureOut">
              <a:rPr lang="nl-NL" smtClean="0"/>
              <a:t>18-3-2026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1523018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950F52"/>
                </a:solidFill>
              </a:defRPr>
            </a:lvl1p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97C4782-D09D-488F-BF2F-49EB80B21356}" type="datetimeFigureOut">
              <a:rPr lang="nl-NL" smtClean="0"/>
              <a:t>18-3-2026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2957174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b="1">
                <a:solidFill>
                  <a:srgbClr val="950F52"/>
                </a:solidFill>
              </a:defRPr>
            </a:lvl1pPr>
          </a:lstStyle>
          <a:p>
            <a:r>
              <a:rPr lang="nl-NL"/>
              <a:t>Klik om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97C4782-D09D-488F-BF2F-49EB80B21356}" type="datetimeFigureOut">
              <a:rPr lang="nl-NL" smtClean="0"/>
              <a:t>18-3-2026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229576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Aangepaste indeling">
    <p:spTree>
      <p:nvGrpSpPr>
        <p:cNvPr id="1" name=""/>
        <p:cNvGrpSpPr/>
        <p:nvPr/>
      </p:nvGrpSpPr>
      <p:grpSpPr>
        <a:xfrm>
          <a:off x="0" y="0"/>
          <a:ext cx="0" cy="0"/>
          <a:chOff x="0" y="0"/>
          <a:chExt cx="0" cy="0"/>
        </a:xfrm>
      </p:grpSpPr>
      <p:sp>
        <p:nvSpPr>
          <p:cNvPr id="9" name="Tijdelijke aanduiding voor afbeelding 2"/>
          <p:cNvSpPr>
            <a:spLocks noGrp="1"/>
          </p:cNvSpPr>
          <p:nvPr>
            <p:ph type="pic" idx="13"/>
          </p:nvPr>
        </p:nvSpPr>
        <p:spPr>
          <a:xfrm>
            <a:off x="19051" y="-1"/>
            <a:ext cx="12172949" cy="44155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3" name="Tijdelijke aanduiding voor datum 2"/>
          <p:cNvSpPr>
            <a:spLocks noGrp="1"/>
          </p:cNvSpPr>
          <p:nvPr>
            <p:ph type="dt" sz="half" idx="10"/>
          </p:nvPr>
        </p:nvSpPr>
        <p:spPr/>
        <p:txBody>
          <a:bodyPr/>
          <a:lstStyle/>
          <a:p>
            <a:fld id="{397C4782-D09D-488F-BF2F-49EB80B21356}" type="datetimeFigureOut">
              <a:rPr lang="nl-NL" smtClean="0"/>
              <a:t>18-3-2026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DA295B1-BF4B-45FA-AAAD-F415F74613B2}" type="slidenum">
              <a:rPr lang="nl-NL" smtClean="0"/>
              <a:t>‹nr.›</a:t>
            </a:fld>
            <a:endParaRPr lang="nl-NL"/>
          </a:p>
        </p:txBody>
      </p:sp>
      <p:pic>
        <p:nvPicPr>
          <p:cNvPr id="8" name="Afbeelding 7"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42851" b="47782"/>
          <a:stretch/>
        </p:blipFill>
        <p:spPr>
          <a:xfrm>
            <a:off x="-39375" y="4415592"/>
            <a:ext cx="12355708" cy="822503"/>
          </a:xfrm>
          <a:prstGeom prst="rect">
            <a:avLst/>
          </a:prstGeom>
        </p:spPr>
      </p:pic>
      <p:sp>
        <p:nvSpPr>
          <p:cNvPr id="2" name="Titel 1"/>
          <p:cNvSpPr>
            <a:spLocks noGrp="1"/>
          </p:cNvSpPr>
          <p:nvPr>
            <p:ph type="title"/>
          </p:nvPr>
        </p:nvSpPr>
        <p:spPr>
          <a:xfrm>
            <a:off x="391257" y="4169051"/>
            <a:ext cx="10972800" cy="1143000"/>
          </a:xfrm>
        </p:spPr>
        <p:txBody>
          <a:bodyPr/>
          <a:lstStyle>
            <a:lvl1pPr>
              <a:defRPr b="1">
                <a:solidFill>
                  <a:schemeClr val="bg1"/>
                </a:solidFill>
              </a:defRPr>
            </a:lvl1pPr>
          </a:lstStyle>
          <a:p>
            <a:r>
              <a:rPr lang="nl-NL"/>
              <a:t>Klik om stijl te bewerken</a:t>
            </a:r>
            <a:endParaRPr lang="nl-NL" dirty="0"/>
          </a:p>
        </p:txBody>
      </p:sp>
      <p:sp>
        <p:nvSpPr>
          <p:cNvPr id="13" name="Tijdelijke aanduiding voor inhoud 2"/>
          <p:cNvSpPr>
            <a:spLocks noGrp="1"/>
          </p:cNvSpPr>
          <p:nvPr>
            <p:ph idx="1"/>
          </p:nvPr>
        </p:nvSpPr>
        <p:spPr>
          <a:xfrm>
            <a:off x="396588" y="5326820"/>
            <a:ext cx="10972800" cy="447562"/>
          </a:xfrm>
        </p:spPr>
        <p:txBody>
          <a:bodyPr anchor="ctr">
            <a:normAutofit/>
          </a:bodyPr>
          <a:lstStyle>
            <a:lvl1pPr marL="0" indent="0">
              <a:buNone/>
              <a:defRPr sz="2000" b="1">
                <a:solidFill>
                  <a:srgbClr val="950F52"/>
                </a:solidFill>
              </a:defRPr>
            </a:lvl1pPr>
            <a:lvl2pPr>
              <a:defRPr>
                <a:solidFill>
                  <a:srgbClr val="950F52"/>
                </a:solidFill>
              </a:defRPr>
            </a:lvl2pPr>
            <a:lvl3pPr>
              <a:defRPr>
                <a:solidFill>
                  <a:srgbClr val="950F52"/>
                </a:solidFill>
              </a:defRPr>
            </a:lvl3pPr>
            <a:lvl4pPr>
              <a:defRPr>
                <a:solidFill>
                  <a:srgbClr val="950F52"/>
                </a:solidFill>
              </a:defRPr>
            </a:lvl4pPr>
            <a:lvl5pPr>
              <a:defRPr>
                <a:solidFill>
                  <a:srgbClr val="950F52"/>
                </a:solidFill>
              </a:defRPr>
            </a:lvl5pPr>
          </a:lstStyle>
          <a:p>
            <a:pPr lvl="0"/>
            <a:r>
              <a:rPr lang="nl-NL"/>
              <a:t>Klikken om de tekststijl van het model te bewerken</a:t>
            </a:r>
          </a:p>
        </p:txBody>
      </p:sp>
    </p:spTree>
    <p:extLst>
      <p:ext uri="{BB962C8B-B14F-4D97-AF65-F5344CB8AC3E}">
        <p14:creationId xmlns:p14="http://schemas.microsoft.com/office/powerpoint/2010/main" val="2747151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Aangepaste indeling">
    <p:spTree>
      <p:nvGrpSpPr>
        <p:cNvPr id="1" name=""/>
        <p:cNvGrpSpPr/>
        <p:nvPr/>
      </p:nvGrpSpPr>
      <p:grpSpPr>
        <a:xfrm>
          <a:off x="0" y="0"/>
          <a:ext cx="0" cy="0"/>
          <a:chOff x="0" y="0"/>
          <a:chExt cx="0" cy="0"/>
        </a:xfrm>
      </p:grpSpPr>
      <p:sp>
        <p:nvSpPr>
          <p:cNvPr id="11" name="Rechthoek 10"/>
          <p:cNvSpPr/>
          <p:nvPr/>
        </p:nvSpPr>
        <p:spPr>
          <a:xfrm>
            <a:off x="-39375" y="2849353"/>
            <a:ext cx="12231376" cy="11823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a:xfrm>
            <a:off x="5777216" y="3472245"/>
            <a:ext cx="2844800" cy="365125"/>
          </a:xfrm>
        </p:spPr>
        <p:txBody>
          <a:bodyPr/>
          <a:lstStyle/>
          <a:p>
            <a:fld id="{397C4782-D09D-488F-BF2F-49EB80B21356}" type="datetimeFigureOut">
              <a:rPr lang="nl-NL" smtClean="0"/>
              <a:t>18-3-2026</a:t>
            </a:fld>
            <a:endParaRPr lang="nl-NL"/>
          </a:p>
        </p:txBody>
      </p:sp>
      <p:sp>
        <p:nvSpPr>
          <p:cNvPr id="8" name="Tijdelijke aanduiding voor inhoud 2"/>
          <p:cNvSpPr>
            <a:spLocks noGrp="1"/>
          </p:cNvSpPr>
          <p:nvPr>
            <p:ph idx="1" hasCustomPrompt="1"/>
          </p:nvPr>
        </p:nvSpPr>
        <p:spPr>
          <a:xfrm>
            <a:off x="5744567" y="3136504"/>
            <a:ext cx="7545055" cy="447562"/>
          </a:xfrm>
        </p:spPr>
        <p:txBody>
          <a:bodyPr anchor="ctr">
            <a:noAutofit/>
          </a:bodyPr>
          <a:lstStyle>
            <a:lvl1pPr marL="0" indent="0">
              <a:buNone/>
              <a:defRPr sz="2800" b="1">
                <a:solidFill>
                  <a:srgbClr val="950F52"/>
                </a:solidFill>
              </a:defRPr>
            </a:lvl1pPr>
            <a:lvl2pPr>
              <a:defRPr>
                <a:solidFill>
                  <a:srgbClr val="950F52"/>
                </a:solidFill>
              </a:defRPr>
            </a:lvl2pPr>
            <a:lvl3pPr>
              <a:defRPr>
                <a:solidFill>
                  <a:srgbClr val="950F52"/>
                </a:solidFill>
              </a:defRPr>
            </a:lvl3pPr>
            <a:lvl4pPr>
              <a:defRPr>
                <a:solidFill>
                  <a:srgbClr val="950F52"/>
                </a:solidFill>
              </a:defRPr>
            </a:lvl4pPr>
            <a:lvl5pPr>
              <a:defRPr>
                <a:solidFill>
                  <a:srgbClr val="950F52"/>
                </a:solidFill>
              </a:defRPr>
            </a:lvl5pPr>
          </a:lstStyle>
          <a:p>
            <a:pPr lvl="0"/>
            <a:r>
              <a:rPr lang="nl-NL" dirty="0"/>
              <a:t>Klik om te bewerken</a:t>
            </a:r>
          </a:p>
        </p:txBody>
      </p:sp>
      <p:pic>
        <p:nvPicPr>
          <p:cNvPr id="9" name="Afbeelding 8"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27716" r="1006" b="40097"/>
          <a:stretch/>
        </p:blipFill>
        <p:spPr>
          <a:xfrm>
            <a:off x="-39375" y="4031736"/>
            <a:ext cx="12231376" cy="2826264"/>
          </a:xfrm>
          <a:prstGeom prst="rect">
            <a:avLst/>
          </a:prstGeom>
        </p:spPr>
      </p:pic>
      <p:pic>
        <p:nvPicPr>
          <p:cNvPr id="4" name="Afbeelding 3">
            <a:extLst>
              <a:ext uri="{FF2B5EF4-FFF2-40B4-BE49-F238E27FC236}">
                <a16:creationId xmlns:a16="http://schemas.microsoft.com/office/drawing/2014/main" id="{42170CA5-AAFB-4A58-A4FA-739BE070C0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8353" y="3009193"/>
            <a:ext cx="4332171" cy="862702"/>
          </a:xfrm>
          <a:prstGeom prst="rect">
            <a:avLst/>
          </a:prstGeom>
        </p:spPr>
      </p:pic>
    </p:spTree>
    <p:extLst>
      <p:ext uri="{BB962C8B-B14F-4D97-AF65-F5344CB8AC3E}">
        <p14:creationId xmlns:p14="http://schemas.microsoft.com/office/powerpoint/2010/main" val="2606608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Aangepaste indelin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397C4782-D09D-488F-BF2F-49EB80B21356}" type="datetimeFigureOut">
              <a:rPr lang="nl-NL" smtClean="0"/>
              <a:t>18-3-2026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DA295B1-BF4B-45FA-AAAD-F415F74613B2}" type="slidenum">
              <a:rPr lang="nl-NL" smtClean="0"/>
              <a:t>‹nr.›</a:t>
            </a:fld>
            <a:endParaRPr lang="nl-NL"/>
          </a:p>
        </p:txBody>
      </p:sp>
      <p:pic>
        <p:nvPicPr>
          <p:cNvPr id="9" name="Afbeelding 8"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204" r="1006" b="40097"/>
          <a:stretch/>
        </p:blipFill>
        <p:spPr>
          <a:xfrm>
            <a:off x="-39375" y="1580202"/>
            <a:ext cx="12231376" cy="5277799"/>
          </a:xfrm>
          <a:prstGeom prst="rect">
            <a:avLst/>
          </a:prstGeom>
        </p:spPr>
      </p:pic>
      <p:sp>
        <p:nvSpPr>
          <p:cNvPr id="11" name="Rechthoek 10"/>
          <p:cNvSpPr/>
          <p:nvPr/>
        </p:nvSpPr>
        <p:spPr>
          <a:xfrm>
            <a:off x="-39375" y="2849353"/>
            <a:ext cx="12231376" cy="11823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6" name="Tijdelijke aanduiding voor datum 2"/>
          <p:cNvSpPr txBox="1">
            <a:spLocks/>
          </p:cNvSpPr>
          <p:nvPr/>
        </p:nvSpPr>
        <p:spPr>
          <a:xfrm>
            <a:off x="5777215" y="3465354"/>
            <a:ext cx="5805183" cy="365125"/>
          </a:xfrm>
          <a:prstGeom prst="rect">
            <a:avLst/>
          </a:prstGeom>
        </p:spPr>
        <p:txBody>
          <a:bodyPr vert="horz" lIns="91440" tIns="45720" rIns="91440" bIns="45720" rtlCol="0" anchor="ctr"/>
          <a:lstStyle>
            <a:defPPr>
              <a:defRPr lang="nl-NL"/>
            </a:defPPr>
            <a:lvl1pPr marL="0" algn="l" defTabSz="457200" rtl="0" eaLnBrk="1" latinLnBrk="0" hangingPunct="1">
              <a:defRPr sz="1400" b="1" kern="1200">
                <a:solidFill>
                  <a:srgbClr val="950F5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400" dirty="0"/>
              <a:t>Meer</a:t>
            </a:r>
            <a:r>
              <a:rPr lang="nl-NL" sz="1400" baseline="0" dirty="0"/>
              <a:t> informatie </a:t>
            </a:r>
            <a:r>
              <a:rPr lang="nl-NL" sz="1400" baseline="0" dirty="0" err="1"/>
              <a:t>www.nobralux.nl</a:t>
            </a:r>
            <a:endParaRPr lang="nl-NL" sz="1400" dirty="0"/>
          </a:p>
        </p:txBody>
      </p:sp>
      <p:sp>
        <p:nvSpPr>
          <p:cNvPr id="8" name="Tijdelijke aanduiding voor inhoud 2"/>
          <p:cNvSpPr>
            <a:spLocks noGrp="1"/>
          </p:cNvSpPr>
          <p:nvPr>
            <p:ph idx="1" hasCustomPrompt="1"/>
          </p:nvPr>
        </p:nvSpPr>
        <p:spPr>
          <a:xfrm>
            <a:off x="5744567" y="3129613"/>
            <a:ext cx="7545055" cy="447562"/>
          </a:xfrm>
        </p:spPr>
        <p:txBody>
          <a:bodyPr anchor="ctr">
            <a:noAutofit/>
          </a:bodyPr>
          <a:lstStyle>
            <a:lvl1pPr marL="0" indent="0">
              <a:buNone/>
              <a:defRPr sz="2800" b="1" baseline="0">
                <a:solidFill>
                  <a:srgbClr val="950F52"/>
                </a:solidFill>
              </a:defRPr>
            </a:lvl1pPr>
            <a:lvl2pPr>
              <a:defRPr>
                <a:solidFill>
                  <a:srgbClr val="950F52"/>
                </a:solidFill>
              </a:defRPr>
            </a:lvl2pPr>
            <a:lvl3pPr>
              <a:defRPr>
                <a:solidFill>
                  <a:srgbClr val="950F52"/>
                </a:solidFill>
              </a:defRPr>
            </a:lvl3pPr>
            <a:lvl4pPr>
              <a:defRPr>
                <a:solidFill>
                  <a:srgbClr val="950F52"/>
                </a:solidFill>
              </a:defRPr>
            </a:lvl4pPr>
            <a:lvl5pPr>
              <a:defRPr>
                <a:solidFill>
                  <a:srgbClr val="950F52"/>
                </a:solidFill>
              </a:defRPr>
            </a:lvl5pPr>
          </a:lstStyle>
          <a:p>
            <a:pPr lvl="0"/>
            <a:r>
              <a:rPr lang="nl-NL" dirty="0"/>
              <a:t>Bedankt voor uw aandacht</a:t>
            </a:r>
          </a:p>
        </p:txBody>
      </p:sp>
      <p:sp>
        <p:nvSpPr>
          <p:cNvPr id="12" name="Rechthoek 11"/>
          <p:cNvSpPr/>
          <p:nvPr/>
        </p:nvSpPr>
        <p:spPr>
          <a:xfrm>
            <a:off x="-39374" y="1"/>
            <a:ext cx="12231375" cy="2849353"/>
          </a:xfrm>
          <a:prstGeom prst="rect">
            <a:avLst/>
          </a:prstGeom>
          <a:solidFill>
            <a:srgbClr val="890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14" name="Rechthoek 13"/>
          <p:cNvSpPr/>
          <p:nvPr/>
        </p:nvSpPr>
        <p:spPr>
          <a:xfrm>
            <a:off x="1859165" y="5622587"/>
            <a:ext cx="2196560" cy="1015663"/>
          </a:xfrm>
          <a:prstGeom prst="rect">
            <a:avLst/>
          </a:prstGeom>
        </p:spPr>
        <p:txBody>
          <a:bodyPr wrap="square">
            <a:spAutoFit/>
          </a:bodyPr>
          <a:lstStyle/>
          <a:p>
            <a:r>
              <a:rPr lang="nl-NL" sz="1800" kern="1200" baseline="30000" dirty="0">
                <a:solidFill>
                  <a:schemeClr val="bg1"/>
                </a:solidFill>
                <a:latin typeface="+mn-lt"/>
                <a:ea typeface="+mn-ea"/>
                <a:cs typeface="+mn-cs"/>
              </a:rPr>
              <a:t>Nobralux Boxtel</a:t>
            </a:r>
          </a:p>
          <a:p>
            <a:r>
              <a:rPr lang="nl-NL" sz="1800" kern="1200" baseline="30000" dirty="0">
                <a:solidFill>
                  <a:schemeClr val="bg1"/>
                </a:solidFill>
                <a:latin typeface="+mn-lt"/>
                <a:ea typeface="+mn-ea"/>
                <a:cs typeface="+mn-cs"/>
              </a:rPr>
              <a:t>Eekelhof 58</a:t>
            </a:r>
          </a:p>
          <a:p>
            <a:r>
              <a:rPr lang="nl-NL" sz="1800" kern="1200" baseline="30000" dirty="0">
                <a:solidFill>
                  <a:schemeClr val="bg1"/>
                </a:solidFill>
                <a:latin typeface="+mn-lt"/>
                <a:ea typeface="+mn-ea"/>
                <a:cs typeface="+mn-cs"/>
              </a:rPr>
              <a:t>5482 WH Schijndel</a:t>
            </a:r>
          </a:p>
          <a:p>
            <a:r>
              <a:rPr lang="nl-NL" sz="1800" kern="1200" baseline="30000" dirty="0">
                <a:solidFill>
                  <a:schemeClr val="bg1"/>
                </a:solidFill>
                <a:latin typeface="+mn-lt"/>
                <a:ea typeface="+mn-ea"/>
                <a:cs typeface="+mn-cs"/>
              </a:rPr>
              <a:t>info@nobralux.nl </a:t>
            </a:r>
          </a:p>
          <a:p>
            <a:r>
              <a:rPr lang="nl-NL" sz="1800" kern="1200" baseline="30000" dirty="0">
                <a:solidFill>
                  <a:schemeClr val="bg1"/>
                </a:solidFill>
                <a:latin typeface="+mn-lt"/>
                <a:ea typeface="+mn-ea"/>
                <a:cs typeface="+mn-cs"/>
              </a:rPr>
              <a:t>0411 440 400</a:t>
            </a:r>
          </a:p>
        </p:txBody>
      </p:sp>
      <p:sp>
        <p:nvSpPr>
          <p:cNvPr id="15" name="Rechthoek 14"/>
          <p:cNvSpPr/>
          <p:nvPr/>
        </p:nvSpPr>
        <p:spPr>
          <a:xfrm>
            <a:off x="5149246" y="5635347"/>
            <a:ext cx="2273195" cy="1015663"/>
          </a:xfrm>
          <a:prstGeom prst="rect">
            <a:avLst/>
          </a:prstGeom>
        </p:spPr>
        <p:txBody>
          <a:bodyPr wrap="square">
            <a:spAutoFit/>
          </a:bodyPr>
          <a:lstStyle/>
          <a:p>
            <a:r>
              <a:rPr lang="nl-NL" sz="1800" kern="1200" baseline="30000" dirty="0" err="1">
                <a:solidFill>
                  <a:srgbClr val="FFFFFF"/>
                </a:solidFill>
                <a:latin typeface="+mn-lt"/>
                <a:ea typeface="+mn-ea"/>
                <a:cs typeface="+mn-cs"/>
              </a:rPr>
              <a:t>Nobralux</a:t>
            </a:r>
            <a:r>
              <a:rPr lang="nl-NL" sz="1800" kern="1200" baseline="30000" dirty="0">
                <a:solidFill>
                  <a:srgbClr val="FFFFFF"/>
                </a:solidFill>
                <a:latin typeface="+mn-lt"/>
                <a:ea typeface="+mn-ea"/>
                <a:cs typeface="+mn-cs"/>
              </a:rPr>
              <a:t> Amsterdam</a:t>
            </a:r>
          </a:p>
          <a:p>
            <a:r>
              <a:rPr lang="nl-NL" sz="1800" kern="1200" baseline="30000" dirty="0">
                <a:solidFill>
                  <a:srgbClr val="FFFFFF"/>
                </a:solidFill>
                <a:latin typeface="+mn-lt"/>
                <a:ea typeface="+mn-ea"/>
                <a:cs typeface="+mn-cs"/>
              </a:rPr>
              <a:t>Overschiestraat 59A </a:t>
            </a:r>
          </a:p>
          <a:p>
            <a:r>
              <a:rPr lang="nl-NL" sz="1800" kern="1200" baseline="30000" dirty="0">
                <a:solidFill>
                  <a:srgbClr val="FFFFFF"/>
                </a:solidFill>
                <a:latin typeface="+mn-lt"/>
                <a:ea typeface="+mn-ea"/>
                <a:cs typeface="+mn-cs"/>
              </a:rPr>
              <a:t>1062 XD Amsterdam</a:t>
            </a:r>
          </a:p>
          <a:p>
            <a:r>
              <a:rPr lang="nl-NL" sz="1800" kern="1200" baseline="30000" dirty="0">
                <a:solidFill>
                  <a:srgbClr val="FFFFFF"/>
                </a:solidFill>
                <a:latin typeface="+mn-lt"/>
                <a:ea typeface="+mn-ea"/>
                <a:cs typeface="+mn-cs"/>
              </a:rPr>
              <a:t>info@nobralux.nl </a:t>
            </a:r>
          </a:p>
          <a:p>
            <a:r>
              <a:rPr lang="nl-NL" sz="1800" kern="1200" baseline="30000" dirty="0">
                <a:solidFill>
                  <a:srgbClr val="FFFFFF"/>
                </a:solidFill>
                <a:latin typeface="+mn-lt"/>
                <a:ea typeface="+mn-ea"/>
                <a:cs typeface="+mn-cs"/>
              </a:rPr>
              <a:t>0411 440 400</a:t>
            </a:r>
          </a:p>
        </p:txBody>
      </p:sp>
      <p:sp>
        <p:nvSpPr>
          <p:cNvPr id="16" name="Rechthoek 15"/>
          <p:cNvSpPr/>
          <p:nvPr/>
        </p:nvSpPr>
        <p:spPr>
          <a:xfrm>
            <a:off x="8272778" y="5625194"/>
            <a:ext cx="2896165" cy="1015663"/>
          </a:xfrm>
          <a:prstGeom prst="rect">
            <a:avLst/>
          </a:prstGeom>
        </p:spPr>
        <p:txBody>
          <a:bodyPr wrap="square">
            <a:spAutoFit/>
          </a:bodyPr>
          <a:lstStyle/>
          <a:p>
            <a:pPr marL="0" algn="l" defTabSz="457200" rtl="0" eaLnBrk="1" latinLnBrk="0" hangingPunct="1"/>
            <a:r>
              <a:rPr lang="nl-NL" sz="1800" kern="1200" baseline="30000" dirty="0" err="1">
                <a:solidFill>
                  <a:srgbClr val="FFFFFF"/>
                </a:solidFill>
                <a:latin typeface="+mn-lt"/>
                <a:ea typeface="+mn-ea"/>
                <a:cs typeface="+mn-cs"/>
              </a:rPr>
              <a:t>Nobralux</a:t>
            </a:r>
            <a:r>
              <a:rPr lang="nl-NL" sz="1800" kern="1200" baseline="30000" dirty="0">
                <a:solidFill>
                  <a:srgbClr val="FFFFFF"/>
                </a:solidFill>
                <a:latin typeface="+mn-lt"/>
                <a:ea typeface="+mn-ea"/>
                <a:cs typeface="+mn-cs"/>
              </a:rPr>
              <a:t> Apeldoorn</a:t>
            </a:r>
          </a:p>
          <a:p>
            <a:pPr marL="0" algn="l" defTabSz="457200" rtl="0" eaLnBrk="1" latinLnBrk="0" hangingPunct="1"/>
            <a:r>
              <a:rPr lang="nl-NL" sz="1800" kern="1200" baseline="30000" dirty="0">
                <a:solidFill>
                  <a:srgbClr val="FFFFFF"/>
                </a:solidFill>
                <a:latin typeface="+mn-lt"/>
                <a:ea typeface="+mn-ea"/>
                <a:cs typeface="+mn-cs"/>
              </a:rPr>
              <a:t>Prins Willem Alexanderlaan 421 </a:t>
            </a:r>
          </a:p>
          <a:p>
            <a:pPr marL="0" algn="l" defTabSz="457200" rtl="0" eaLnBrk="1" latinLnBrk="0" hangingPunct="1"/>
            <a:r>
              <a:rPr lang="nl-NL" sz="1800" kern="1200" baseline="30000" dirty="0">
                <a:solidFill>
                  <a:srgbClr val="FFFFFF"/>
                </a:solidFill>
                <a:latin typeface="+mn-lt"/>
                <a:ea typeface="+mn-ea"/>
                <a:cs typeface="+mn-cs"/>
              </a:rPr>
              <a:t>7311 SX Apeldoorn </a:t>
            </a:r>
          </a:p>
          <a:p>
            <a:pPr marL="0" algn="l" defTabSz="457200" rtl="0" eaLnBrk="1" latinLnBrk="0" hangingPunct="1"/>
            <a:r>
              <a:rPr lang="nl-NL" sz="1800" kern="1200" baseline="30000" dirty="0">
                <a:solidFill>
                  <a:srgbClr val="FFFFFF"/>
                </a:solidFill>
                <a:latin typeface="+mn-lt"/>
                <a:ea typeface="+mn-ea"/>
                <a:cs typeface="+mn-cs"/>
              </a:rPr>
              <a:t>info@nobralux.nl</a:t>
            </a:r>
          </a:p>
          <a:p>
            <a:pPr marL="0" algn="l" defTabSz="457200" rtl="0" eaLnBrk="1" latinLnBrk="0" hangingPunct="1"/>
            <a:r>
              <a:rPr lang="nl-NL" sz="1800" kern="1200" baseline="30000" dirty="0">
                <a:solidFill>
                  <a:srgbClr val="FFFFFF"/>
                </a:solidFill>
                <a:latin typeface="+mn-lt"/>
                <a:ea typeface="+mn-ea"/>
                <a:cs typeface="+mn-cs"/>
              </a:rPr>
              <a:t>055 579 0501</a:t>
            </a:r>
          </a:p>
        </p:txBody>
      </p:sp>
      <p:pic>
        <p:nvPicPr>
          <p:cNvPr id="2" name="Afbeelding 1">
            <a:extLst>
              <a:ext uri="{FF2B5EF4-FFF2-40B4-BE49-F238E27FC236}">
                <a16:creationId xmlns:a16="http://schemas.microsoft.com/office/drawing/2014/main" id="{851BC7C8-20CA-30AF-374F-21281F454D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8353" y="3009193"/>
            <a:ext cx="4332171" cy="862702"/>
          </a:xfrm>
          <a:prstGeom prst="rect">
            <a:avLst/>
          </a:prstGeom>
        </p:spPr>
      </p:pic>
    </p:spTree>
    <p:extLst>
      <p:ext uri="{BB962C8B-B14F-4D97-AF65-F5344CB8AC3E}">
        <p14:creationId xmlns:p14="http://schemas.microsoft.com/office/powerpoint/2010/main" val="2456122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ekstkader met ligge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476249" y="1625600"/>
            <a:ext cx="5454994" cy="4545064"/>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4" name="Tijdelijke aanduiding voor afbeelding 3">
            <a:extLst>
              <a:ext uri="{FF2B5EF4-FFF2-40B4-BE49-F238E27FC236}">
                <a16:creationId xmlns:a16="http://schemas.microsoft.com/office/drawing/2014/main" id="{96E61706-51E5-8335-A178-624C6993676A}"/>
              </a:ext>
            </a:extLst>
          </p:cNvPr>
          <p:cNvSpPr>
            <a:spLocks noGrp="1"/>
          </p:cNvSpPr>
          <p:nvPr>
            <p:ph type="pic" sz="quarter" idx="21"/>
          </p:nvPr>
        </p:nvSpPr>
        <p:spPr>
          <a:xfrm>
            <a:off x="6260755" y="1756610"/>
            <a:ext cx="5454995" cy="4414003"/>
          </a:xfrm>
          <a:prstGeom prst="rect">
            <a:avLst/>
          </a:prstGeom>
        </p:spPr>
        <p:txBody>
          <a:bodyPr/>
          <a:lstStyle/>
          <a:p>
            <a:endParaRPr lang="nl-NL"/>
          </a:p>
        </p:txBody>
      </p:sp>
    </p:spTree>
    <p:extLst>
      <p:ext uri="{BB962C8B-B14F-4D97-AF65-F5344CB8AC3E}">
        <p14:creationId xmlns:p14="http://schemas.microsoft.com/office/powerpoint/2010/main" val="131679985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indslide foto">
    <p:spTree>
      <p:nvGrpSpPr>
        <p:cNvPr id="1" name=""/>
        <p:cNvGrpSpPr/>
        <p:nvPr/>
      </p:nvGrpSpPr>
      <p:grpSpPr>
        <a:xfrm>
          <a:off x="0" y="0"/>
          <a:ext cx="0" cy="0"/>
          <a:chOff x="0" y="0"/>
          <a:chExt cx="0" cy="0"/>
        </a:xfrm>
      </p:grpSpPr>
      <p:sp>
        <p:nvSpPr>
          <p:cNvPr id="3" name="Tijdelijke aanduiding voor afbeelding 3">
            <a:extLst>
              <a:ext uri="{FF2B5EF4-FFF2-40B4-BE49-F238E27FC236}">
                <a16:creationId xmlns:a16="http://schemas.microsoft.com/office/drawing/2014/main" id="{53DAFF98-452C-3A95-2ACC-D8C620B818F3}"/>
              </a:ext>
            </a:extLst>
          </p:cNvPr>
          <p:cNvSpPr>
            <a:spLocks noGrp="1"/>
          </p:cNvSpPr>
          <p:nvPr>
            <p:ph type="pic" sz="quarter" idx="21"/>
          </p:nvPr>
        </p:nvSpPr>
        <p:spPr>
          <a:xfrm>
            <a:off x="0" y="0"/>
            <a:ext cx="12192000" cy="6018415"/>
          </a:xfrm>
          <a:prstGeom prst="rect">
            <a:avLst/>
          </a:prstGeom>
        </p:spPr>
        <p:txBody>
          <a:bodyPr/>
          <a:lstStyle/>
          <a:p>
            <a:endParaRPr lang="nl-NL"/>
          </a:p>
        </p:txBody>
      </p:sp>
      <p:sp>
        <p:nvSpPr>
          <p:cNvPr id="4" name="Tijdelijke aanduiding voor tekst 11">
            <a:extLst>
              <a:ext uri="{FF2B5EF4-FFF2-40B4-BE49-F238E27FC236}">
                <a16:creationId xmlns:a16="http://schemas.microsoft.com/office/drawing/2014/main" id="{838A206F-B68D-05C3-922A-2707D422EC04}"/>
              </a:ext>
            </a:extLst>
          </p:cNvPr>
          <p:cNvSpPr>
            <a:spLocks noGrp="1"/>
          </p:cNvSpPr>
          <p:nvPr>
            <p:ph type="body" sz="quarter" idx="15" hasCustomPrompt="1"/>
          </p:nvPr>
        </p:nvSpPr>
        <p:spPr>
          <a:xfrm>
            <a:off x="476250" y="3004967"/>
            <a:ext cx="7740650" cy="2197211"/>
          </a:xfrm>
          <a:prstGeom prst="rect">
            <a:avLst/>
          </a:prstGeom>
          <a:noFill/>
          <a:effectLst>
            <a:outerShdw blurRad="381000" dist="38100" dir="2700000" algn="tl" rotWithShape="0">
              <a:prstClr val="black">
                <a:alpha val="30000"/>
              </a:prstClr>
            </a:outerShdw>
          </a:effectLst>
        </p:spPr>
        <p:txBody>
          <a:bodyPr/>
          <a:lstStyle>
            <a:lvl1pPr>
              <a:lnSpc>
                <a:spcPct val="90000"/>
              </a:lnSpc>
              <a:defRPr sz="8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a:t>
            </a:r>
          </a:p>
          <a:p>
            <a:pPr lvl="0"/>
            <a:r>
              <a:rPr lang="nl-NL"/>
              <a:t>voor een titel</a:t>
            </a:r>
          </a:p>
        </p:txBody>
      </p:sp>
      <p:sp>
        <p:nvSpPr>
          <p:cNvPr id="6" name="Tijdelijke aanduiding voor tekst 11">
            <a:extLst>
              <a:ext uri="{FF2B5EF4-FFF2-40B4-BE49-F238E27FC236}">
                <a16:creationId xmlns:a16="http://schemas.microsoft.com/office/drawing/2014/main" id="{A8C607E1-A1D9-0E45-65D7-1926FED507F8}"/>
              </a:ext>
            </a:extLst>
          </p:cNvPr>
          <p:cNvSpPr>
            <a:spLocks noGrp="1"/>
          </p:cNvSpPr>
          <p:nvPr>
            <p:ph type="body" sz="quarter" idx="22" hasCustomPrompt="1"/>
          </p:nvPr>
        </p:nvSpPr>
        <p:spPr>
          <a:xfrm>
            <a:off x="476250" y="5305032"/>
            <a:ext cx="7740650" cy="557498"/>
          </a:xfrm>
          <a:prstGeom prst="rect">
            <a:avLst/>
          </a:prstGeom>
          <a:noFill/>
          <a:effectLst>
            <a:outerShdw blurRad="381000" dist="38100" dir="2700000" algn="tl" rotWithShape="0">
              <a:prstClr val="black">
                <a:alpha val="30000"/>
              </a:prstClr>
            </a:outerShdw>
          </a:effectLst>
        </p:spPr>
        <p:txBody>
          <a:bodyPr/>
          <a:lstStyle>
            <a:lvl1pPr>
              <a:lnSpc>
                <a:spcPct val="90000"/>
              </a:lnSpc>
              <a:defRPr sz="2250" b="1" i="0">
                <a:solidFill>
                  <a:schemeClr val="bg1"/>
                </a:solidFill>
                <a:latin typeface="Absolut Standard" panose="02000503030000020003" pitchFamily="2" charset="0"/>
                <a:ea typeface="Absolut Standard" panose="02000503030000020003" pitchFamily="2" charset="0"/>
              </a:defRPr>
            </a:lvl1pPr>
          </a:lstStyle>
          <a:p>
            <a:pPr lvl="0"/>
            <a:r>
              <a:rPr lang="nl-NL"/>
              <a:t>Ruimte voor een subtitel</a:t>
            </a:r>
          </a:p>
        </p:txBody>
      </p:sp>
      <p:sp>
        <p:nvSpPr>
          <p:cNvPr id="8" name="Tijdelijke aanduiding voor tekst 11">
            <a:extLst>
              <a:ext uri="{FF2B5EF4-FFF2-40B4-BE49-F238E27FC236}">
                <a16:creationId xmlns:a16="http://schemas.microsoft.com/office/drawing/2014/main" id="{B319D7CC-E239-8FC6-F82A-9F9D39969D73}"/>
              </a:ext>
            </a:extLst>
          </p:cNvPr>
          <p:cNvSpPr>
            <a:spLocks noGrp="1"/>
          </p:cNvSpPr>
          <p:nvPr>
            <p:ph type="body" sz="quarter" idx="19" hasCustomPrompt="1"/>
          </p:nvPr>
        </p:nvSpPr>
        <p:spPr>
          <a:xfrm>
            <a:off x="476249" y="6362843"/>
            <a:ext cx="7740651"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Ruimte voor contactgegevens</a:t>
            </a:r>
          </a:p>
        </p:txBody>
      </p:sp>
    </p:spTree>
    <p:extLst>
      <p:ext uri="{BB962C8B-B14F-4D97-AF65-F5344CB8AC3E}">
        <p14:creationId xmlns:p14="http://schemas.microsoft.com/office/powerpoint/2010/main" val="40697378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Aangepaste indeling">
    <p:spTree>
      <p:nvGrpSpPr>
        <p:cNvPr id="1" name=""/>
        <p:cNvGrpSpPr/>
        <p:nvPr/>
      </p:nvGrpSpPr>
      <p:grpSpPr>
        <a:xfrm>
          <a:off x="0" y="0"/>
          <a:ext cx="0" cy="0"/>
          <a:chOff x="0" y="0"/>
          <a:chExt cx="0" cy="0"/>
        </a:xfrm>
      </p:grpSpPr>
      <p:sp>
        <p:nvSpPr>
          <p:cNvPr id="11" name="Rechthoek 10"/>
          <p:cNvSpPr/>
          <p:nvPr/>
        </p:nvSpPr>
        <p:spPr>
          <a:xfrm>
            <a:off x="-39375" y="2849353"/>
            <a:ext cx="12231376" cy="11823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a:xfrm>
            <a:off x="5777216" y="3472245"/>
            <a:ext cx="2844800" cy="365125"/>
          </a:xfrm>
        </p:spPr>
        <p:txBody>
          <a:bodyPr/>
          <a:lstStyle/>
          <a:p>
            <a:fld id="{397C4782-D09D-488F-BF2F-49EB80B21356}" type="datetimeFigureOut">
              <a:rPr lang="nl-NL" smtClean="0"/>
              <a:t>18-3-2026</a:t>
            </a:fld>
            <a:endParaRPr lang="nl-NL"/>
          </a:p>
        </p:txBody>
      </p:sp>
      <p:sp>
        <p:nvSpPr>
          <p:cNvPr id="8" name="Tijdelijke aanduiding voor inhoud 2"/>
          <p:cNvSpPr>
            <a:spLocks noGrp="1"/>
          </p:cNvSpPr>
          <p:nvPr>
            <p:ph idx="1" hasCustomPrompt="1"/>
          </p:nvPr>
        </p:nvSpPr>
        <p:spPr>
          <a:xfrm>
            <a:off x="5744567" y="3136504"/>
            <a:ext cx="7545055" cy="447562"/>
          </a:xfrm>
        </p:spPr>
        <p:txBody>
          <a:bodyPr anchor="ctr">
            <a:noAutofit/>
          </a:bodyPr>
          <a:lstStyle>
            <a:lvl1pPr marL="0" indent="0">
              <a:buNone/>
              <a:defRPr sz="2800" b="1">
                <a:solidFill>
                  <a:srgbClr val="950F52"/>
                </a:solidFill>
              </a:defRPr>
            </a:lvl1pPr>
            <a:lvl2pPr>
              <a:defRPr>
                <a:solidFill>
                  <a:srgbClr val="950F52"/>
                </a:solidFill>
              </a:defRPr>
            </a:lvl2pPr>
            <a:lvl3pPr>
              <a:defRPr>
                <a:solidFill>
                  <a:srgbClr val="950F52"/>
                </a:solidFill>
              </a:defRPr>
            </a:lvl3pPr>
            <a:lvl4pPr>
              <a:defRPr>
                <a:solidFill>
                  <a:srgbClr val="950F52"/>
                </a:solidFill>
              </a:defRPr>
            </a:lvl4pPr>
            <a:lvl5pPr>
              <a:defRPr>
                <a:solidFill>
                  <a:srgbClr val="950F52"/>
                </a:solidFill>
              </a:defRPr>
            </a:lvl5pPr>
          </a:lstStyle>
          <a:p>
            <a:pPr lvl="0"/>
            <a:r>
              <a:rPr lang="nl-NL" dirty="0"/>
              <a:t>Klik om te bewerken</a:t>
            </a:r>
          </a:p>
        </p:txBody>
      </p:sp>
      <p:pic>
        <p:nvPicPr>
          <p:cNvPr id="9" name="Afbeelding 8"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27716" r="1006" b="40097"/>
          <a:stretch/>
        </p:blipFill>
        <p:spPr>
          <a:xfrm>
            <a:off x="-39375" y="4031736"/>
            <a:ext cx="12231376" cy="2826264"/>
          </a:xfrm>
          <a:prstGeom prst="rect">
            <a:avLst/>
          </a:prstGeom>
        </p:spPr>
      </p:pic>
      <p:pic>
        <p:nvPicPr>
          <p:cNvPr id="12" name="Afbeelding 11" descr="Logo Nobralux-CMY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53" y="3085646"/>
            <a:ext cx="4332171" cy="648527"/>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48"/>
            <a:ext cx="12192000" cy="2821781"/>
          </a:xfrm>
          <a:prstGeom prst="rect">
            <a:avLst/>
          </a:prstGeom>
        </p:spPr>
      </p:pic>
      <p:sp>
        <p:nvSpPr>
          <p:cNvPr id="10" name="Rechthoek 9"/>
          <p:cNvSpPr/>
          <p:nvPr/>
        </p:nvSpPr>
        <p:spPr>
          <a:xfrm>
            <a:off x="-39375" y="2849353"/>
            <a:ext cx="12231376" cy="11823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pic>
        <p:nvPicPr>
          <p:cNvPr id="13" name="Afbeelding 12"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27716" r="1006" b="40097"/>
          <a:stretch/>
        </p:blipFill>
        <p:spPr>
          <a:xfrm>
            <a:off x="-39375" y="4031736"/>
            <a:ext cx="12231376" cy="2826264"/>
          </a:xfrm>
          <a:prstGeom prst="rect">
            <a:avLst/>
          </a:prstGeom>
        </p:spPr>
      </p:pic>
      <p:pic>
        <p:nvPicPr>
          <p:cNvPr id="7" name="Afbeelding 6">
            <a:extLst>
              <a:ext uri="{FF2B5EF4-FFF2-40B4-BE49-F238E27FC236}">
                <a16:creationId xmlns:a16="http://schemas.microsoft.com/office/drawing/2014/main" id="{979B46C4-2E0B-BF36-339A-BE0336DB07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8353" y="3009193"/>
            <a:ext cx="4332171" cy="862702"/>
          </a:xfrm>
          <a:prstGeom prst="rect">
            <a:avLst/>
          </a:prstGeom>
        </p:spPr>
      </p:pic>
    </p:spTree>
    <p:extLst>
      <p:ext uri="{BB962C8B-B14F-4D97-AF65-F5344CB8AC3E}">
        <p14:creationId xmlns:p14="http://schemas.microsoft.com/office/powerpoint/2010/main" val="215047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slide 1 (met klantnaam)">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CD8EE4CD-9822-0541-7708-1D67CFD062D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95" t="17370" r="8895" b="28754"/>
          <a:stretch/>
        </p:blipFill>
        <p:spPr>
          <a:xfrm>
            <a:off x="0" y="0"/>
            <a:ext cx="12192000" cy="6018415"/>
          </a:xfrm>
          <a:prstGeom prst="rect">
            <a:avLst/>
          </a:prstGeom>
        </p:spPr>
      </p:pic>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3"/>
          <a:stretch>
            <a:fillRect/>
          </a:stretch>
        </p:blipFill>
        <p:spPr>
          <a:xfrm>
            <a:off x="10183091" y="6234807"/>
            <a:ext cx="1532659" cy="324716"/>
          </a:xfrm>
          <a:prstGeom prst="rect">
            <a:avLst/>
          </a:prstGeom>
        </p:spPr>
      </p:pic>
      <p:sp>
        <p:nvSpPr>
          <p:cNvPr id="10" name="Tijdelijke aanduiding voor tekst 11">
            <a:extLst>
              <a:ext uri="{FF2B5EF4-FFF2-40B4-BE49-F238E27FC236}">
                <a16:creationId xmlns:a16="http://schemas.microsoft.com/office/drawing/2014/main" id="{84779EC8-03C6-0395-1A36-1332A3F30C52}"/>
              </a:ext>
            </a:extLst>
          </p:cNvPr>
          <p:cNvSpPr>
            <a:spLocks noGrp="1"/>
          </p:cNvSpPr>
          <p:nvPr>
            <p:ph type="body" sz="quarter" idx="15" hasCustomPrompt="1"/>
          </p:nvPr>
        </p:nvSpPr>
        <p:spPr>
          <a:xfrm>
            <a:off x="476250" y="1186922"/>
            <a:ext cx="7740650" cy="3579820"/>
          </a:xfrm>
          <a:prstGeom prst="rect">
            <a:avLst/>
          </a:prstGeom>
          <a:noFill/>
          <a:effectLst>
            <a:outerShdw blurRad="381000" dist="38100" dir="2700000" algn="tl" rotWithShape="0">
              <a:prstClr val="black">
                <a:alpha val="30000"/>
              </a:prstClr>
            </a:outerShdw>
          </a:effectLst>
        </p:spPr>
        <p:txBody>
          <a:bodyPr/>
          <a:lstStyle>
            <a:lvl1pPr>
              <a:lnSpc>
                <a:spcPct val="90000"/>
              </a:lnSpc>
              <a:defRPr sz="8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voor een hoofdtitel over drie regels</a:t>
            </a:r>
          </a:p>
        </p:txBody>
      </p:sp>
      <p:sp>
        <p:nvSpPr>
          <p:cNvPr id="73" name="Tijdelijke aanduiding voor tekst 11">
            <a:extLst>
              <a:ext uri="{FF2B5EF4-FFF2-40B4-BE49-F238E27FC236}">
                <a16:creationId xmlns:a16="http://schemas.microsoft.com/office/drawing/2014/main" id="{1749F86F-CBDC-9FD3-292A-5F1DA425B717}"/>
              </a:ext>
            </a:extLst>
          </p:cNvPr>
          <p:cNvSpPr>
            <a:spLocks noGrp="1"/>
          </p:cNvSpPr>
          <p:nvPr>
            <p:ph type="body" sz="quarter" idx="18" hasCustomPrompt="1"/>
          </p:nvPr>
        </p:nvSpPr>
        <p:spPr>
          <a:xfrm>
            <a:off x="443000" y="6270502"/>
            <a:ext cx="6215496" cy="322271"/>
          </a:xfrm>
          <a:prstGeom prst="rect">
            <a:avLst/>
          </a:prstGeom>
          <a:noFill/>
          <a:effectLst/>
        </p:spPr>
        <p:txBody>
          <a:bodyPr/>
          <a:lstStyle>
            <a:lvl1pPr>
              <a:lnSpc>
                <a:spcPct val="100000"/>
              </a:lnSpc>
              <a:defRPr sz="2000" b="0" i="0">
                <a:solidFill>
                  <a:schemeClr val="accent3"/>
                </a:solidFill>
                <a:latin typeface="ABSOLUTSTD-BOOK" panose="02000503030000020003" pitchFamily="2" charset="0"/>
                <a:ea typeface="ABSOLUTSTD-BOOK" panose="02000503030000020003" pitchFamily="2" charset="0"/>
              </a:defRPr>
            </a:lvl1pPr>
          </a:lstStyle>
          <a:p>
            <a:pPr lvl="0"/>
            <a:r>
              <a:rPr lang="nl-NL"/>
              <a:t>Datum en auteur</a:t>
            </a:r>
          </a:p>
        </p:txBody>
      </p:sp>
      <p:sp>
        <p:nvSpPr>
          <p:cNvPr id="5" name="Tijdelijke aanduiding voor inhoud 5">
            <a:extLst>
              <a:ext uri="{FF2B5EF4-FFF2-40B4-BE49-F238E27FC236}">
                <a16:creationId xmlns:a16="http://schemas.microsoft.com/office/drawing/2014/main" id="{E4B6EFCB-3F61-F0E4-CA3F-24BB7AE6E480}"/>
              </a:ext>
            </a:extLst>
          </p:cNvPr>
          <p:cNvSpPr>
            <a:spLocks noGrp="1"/>
          </p:cNvSpPr>
          <p:nvPr>
            <p:ph sz="quarter" idx="11" hasCustomPrompt="1"/>
          </p:nvPr>
        </p:nvSpPr>
        <p:spPr>
          <a:xfrm>
            <a:off x="476250" y="436933"/>
            <a:ext cx="2770582" cy="469155"/>
          </a:xfrm>
          <a:prstGeom prst="roundRect">
            <a:avLst>
              <a:gd name="adj" fmla="val 0"/>
            </a:avLst>
          </a:prstGeom>
          <a:solidFill>
            <a:schemeClr val="bg1"/>
          </a:solidFill>
          <a:effectLst>
            <a:softEdge rad="0"/>
          </a:effectLst>
        </p:spPr>
        <p:txBody>
          <a:bodyPr lIns="360000" tIns="72000" rIns="251999" bIns="72000"/>
          <a:lstStyle>
            <a:lvl1pPr>
              <a:defRPr sz="2500" b="0" i="0">
                <a:solidFill>
                  <a:schemeClr val="accent2"/>
                </a:solidFill>
                <a:latin typeface="ABSOLUTSTD-MEDIUM" panose="02000503030000020003" pitchFamily="2" charset="0"/>
                <a:ea typeface="ABSOLUTSTD-MEDIUM" panose="02000503030000020003" pitchFamily="2" charset="0"/>
              </a:defRPr>
            </a:lvl1pPr>
          </a:lstStyle>
          <a:p>
            <a:pPr lvl="0"/>
            <a:r>
              <a:rPr lang="nl-NL"/>
              <a:t>Naam van de klant</a:t>
            </a:r>
          </a:p>
        </p:txBody>
      </p:sp>
    </p:spTree>
    <p:extLst>
      <p:ext uri="{BB962C8B-B14F-4D97-AF65-F5344CB8AC3E}">
        <p14:creationId xmlns:p14="http://schemas.microsoft.com/office/powerpoint/2010/main" val="33359685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slide 1 (zonder klantnaa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E33581-C5E5-C89D-273D-5D5C708804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95" t="17370" r="8895" b="28754"/>
          <a:stretch/>
        </p:blipFill>
        <p:spPr>
          <a:xfrm>
            <a:off x="0" y="0"/>
            <a:ext cx="12192000" cy="6018415"/>
          </a:xfrm>
          <a:prstGeom prst="rect">
            <a:avLst/>
          </a:prstGeom>
        </p:spPr>
      </p:pic>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3"/>
          <a:stretch>
            <a:fillRect/>
          </a:stretch>
        </p:blipFill>
        <p:spPr>
          <a:xfrm>
            <a:off x="10183091" y="6234807"/>
            <a:ext cx="1532659" cy="324716"/>
          </a:xfrm>
          <a:prstGeom prst="rect">
            <a:avLst/>
          </a:prstGeom>
        </p:spPr>
      </p:pic>
      <p:sp>
        <p:nvSpPr>
          <p:cNvPr id="10" name="Tijdelijke aanduiding voor tekst 11">
            <a:extLst>
              <a:ext uri="{FF2B5EF4-FFF2-40B4-BE49-F238E27FC236}">
                <a16:creationId xmlns:a16="http://schemas.microsoft.com/office/drawing/2014/main" id="{84779EC8-03C6-0395-1A36-1332A3F30C52}"/>
              </a:ext>
            </a:extLst>
          </p:cNvPr>
          <p:cNvSpPr>
            <a:spLocks noGrp="1"/>
          </p:cNvSpPr>
          <p:nvPr>
            <p:ph type="body" sz="quarter" idx="15" hasCustomPrompt="1"/>
          </p:nvPr>
        </p:nvSpPr>
        <p:spPr>
          <a:xfrm>
            <a:off x="476250" y="2029884"/>
            <a:ext cx="7740650" cy="3579820"/>
          </a:xfrm>
          <a:prstGeom prst="rect">
            <a:avLst/>
          </a:prstGeom>
          <a:noFill/>
          <a:effectLst>
            <a:outerShdw blurRad="381000" dist="38100" dir="2700000" algn="tl" rotWithShape="0">
              <a:prstClr val="black">
                <a:alpha val="30000"/>
              </a:prstClr>
            </a:outerShdw>
          </a:effectLst>
        </p:spPr>
        <p:txBody>
          <a:bodyPr/>
          <a:lstStyle>
            <a:lvl1pPr>
              <a:lnSpc>
                <a:spcPct val="90000"/>
              </a:lnSpc>
              <a:defRPr sz="8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voor een hoofdtitel over drie regels</a:t>
            </a:r>
          </a:p>
        </p:txBody>
      </p:sp>
      <p:sp>
        <p:nvSpPr>
          <p:cNvPr id="73" name="Tijdelijke aanduiding voor tekst 11">
            <a:extLst>
              <a:ext uri="{FF2B5EF4-FFF2-40B4-BE49-F238E27FC236}">
                <a16:creationId xmlns:a16="http://schemas.microsoft.com/office/drawing/2014/main" id="{1749F86F-CBDC-9FD3-292A-5F1DA425B717}"/>
              </a:ext>
            </a:extLst>
          </p:cNvPr>
          <p:cNvSpPr>
            <a:spLocks noGrp="1"/>
          </p:cNvSpPr>
          <p:nvPr>
            <p:ph type="body" sz="quarter" idx="18" hasCustomPrompt="1"/>
          </p:nvPr>
        </p:nvSpPr>
        <p:spPr>
          <a:xfrm>
            <a:off x="443000" y="6270502"/>
            <a:ext cx="6215496" cy="322271"/>
          </a:xfrm>
          <a:prstGeom prst="rect">
            <a:avLst/>
          </a:prstGeom>
          <a:noFill/>
          <a:effectLst/>
        </p:spPr>
        <p:txBody>
          <a:bodyPr/>
          <a:lstStyle>
            <a:lvl1pPr>
              <a:lnSpc>
                <a:spcPct val="100000"/>
              </a:lnSpc>
              <a:defRPr sz="2000" b="0" i="0">
                <a:solidFill>
                  <a:schemeClr val="accent3"/>
                </a:solidFill>
                <a:latin typeface="ABSOLUTSTD-BOOK" panose="02000503030000020003" pitchFamily="2" charset="0"/>
                <a:ea typeface="ABSOLUTSTD-BOOK" panose="02000503030000020003" pitchFamily="2" charset="0"/>
              </a:defRPr>
            </a:lvl1pPr>
          </a:lstStyle>
          <a:p>
            <a:pPr lvl="0"/>
            <a:r>
              <a:rPr lang="nl-NL"/>
              <a:t>Datum en auteur</a:t>
            </a:r>
          </a:p>
        </p:txBody>
      </p:sp>
    </p:spTree>
    <p:extLst>
      <p:ext uri="{BB962C8B-B14F-4D97-AF65-F5344CB8AC3E}">
        <p14:creationId xmlns:p14="http://schemas.microsoft.com/office/powerpoint/2010/main" val="52012793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slide 2 (met klantnaam)">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FD44D9-5467-1F6A-A225-CC59850B4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109" r="5605" b="14030"/>
          <a:stretch/>
        </p:blipFill>
        <p:spPr>
          <a:xfrm>
            <a:off x="0" y="1"/>
            <a:ext cx="12192000" cy="6018415"/>
          </a:xfrm>
          <a:prstGeom prst="rect">
            <a:avLst/>
          </a:prstGeom>
        </p:spPr>
      </p:pic>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3"/>
          <a:stretch>
            <a:fillRect/>
          </a:stretch>
        </p:blipFill>
        <p:spPr>
          <a:xfrm>
            <a:off x="10183091" y="6234807"/>
            <a:ext cx="1532659" cy="324716"/>
          </a:xfrm>
          <a:prstGeom prst="rect">
            <a:avLst/>
          </a:prstGeom>
        </p:spPr>
      </p:pic>
      <p:sp>
        <p:nvSpPr>
          <p:cNvPr id="10" name="Tijdelijke aanduiding voor tekst 11">
            <a:extLst>
              <a:ext uri="{FF2B5EF4-FFF2-40B4-BE49-F238E27FC236}">
                <a16:creationId xmlns:a16="http://schemas.microsoft.com/office/drawing/2014/main" id="{84779EC8-03C6-0395-1A36-1332A3F30C52}"/>
              </a:ext>
            </a:extLst>
          </p:cNvPr>
          <p:cNvSpPr>
            <a:spLocks noGrp="1"/>
          </p:cNvSpPr>
          <p:nvPr>
            <p:ph type="body" sz="quarter" idx="15" hasCustomPrompt="1"/>
          </p:nvPr>
        </p:nvSpPr>
        <p:spPr>
          <a:xfrm>
            <a:off x="476250" y="1186922"/>
            <a:ext cx="7740650" cy="3579820"/>
          </a:xfrm>
          <a:prstGeom prst="rect">
            <a:avLst/>
          </a:prstGeom>
          <a:noFill/>
          <a:effectLst>
            <a:outerShdw blurRad="381000" dist="38100" dir="2700000" algn="tl" rotWithShape="0">
              <a:prstClr val="black">
                <a:alpha val="30000"/>
              </a:prstClr>
            </a:outerShdw>
          </a:effectLst>
        </p:spPr>
        <p:txBody>
          <a:bodyPr/>
          <a:lstStyle>
            <a:lvl1pPr>
              <a:lnSpc>
                <a:spcPct val="90000"/>
              </a:lnSpc>
              <a:defRPr sz="8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voor een hoofdtitel over drie regels</a:t>
            </a:r>
          </a:p>
        </p:txBody>
      </p:sp>
      <p:sp>
        <p:nvSpPr>
          <p:cNvPr id="73" name="Tijdelijke aanduiding voor tekst 11">
            <a:extLst>
              <a:ext uri="{FF2B5EF4-FFF2-40B4-BE49-F238E27FC236}">
                <a16:creationId xmlns:a16="http://schemas.microsoft.com/office/drawing/2014/main" id="{1749F86F-CBDC-9FD3-292A-5F1DA425B717}"/>
              </a:ext>
            </a:extLst>
          </p:cNvPr>
          <p:cNvSpPr>
            <a:spLocks noGrp="1"/>
          </p:cNvSpPr>
          <p:nvPr>
            <p:ph type="body" sz="quarter" idx="18" hasCustomPrompt="1"/>
          </p:nvPr>
        </p:nvSpPr>
        <p:spPr>
          <a:xfrm>
            <a:off x="443000" y="6270502"/>
            <a:ext cx="6215496" cy="322271"/>
          </a:xfrm>
          <a:prstGeom prst="rect">
            <a:avLst/>
          </a:prstGeom>
          <a:noFill/>
          <a:effectLst/>
        </p:spPr>
        <p:txBody>
          <a:bodyPr/>
          <a:lstStyle>
            <a:lvl1pPr>
              <a:lnSpc>
                <a:spcPct val="100000"/>
              </a:lnSpc>
              <a:defRPr sz="2000" b="0" i="0">
                <a:solidFill>
                  <a:schemeClr val="accent3"/>
                </a:solidFill>
                <a:latin typeface="ABSOLUTSTD-BOOK" panose="02000503030000020003" pitchFamily="2" charset="0"/>
                <a:ea typeface="ABSOLUTSTD-BOOK" panose="02000503030000020003" pitchFamily="2" charset="0"/>
              </a:defRPr>
            </a:lvl1pPr>
          </a:lstStyle>
          <a:p>
            <a:pPr lvl="0"/>
            <a:r>
              <a:rPr lang="nl-NL"/>
              <a:t>Datum en auteur</a:t>
            </a:r>
          </a:p>
        </p:txBody>
      </p:sp>
      <p:sp>
        <p:nvSpPr>
          <p:cNvPr id="5" name="Tijdelijke aanduiding voor inhoud 5">
            <a:extLst>
              <a:ext uri="{FF2B5EF4-FFF2-40B4-BE49-F238E27FC236}">
                <a16:creationId xmlns:a16="http://schemas.microsoft.com/office/drawing/2014/main" id="{E4B6EFCB-3F61-F0E4-CA3F-24BB7AE6E480}"/>
              </a:ext>
            </a:extLst>
          </p:cNvPr>
          <p:cNvSpPr>
            <a:spLocks noGrp="1"/>
          </p:cNvSpPr>
          <p:nvPr>
            <p:ph sz="quarter" idx="11" hasCustomPrompt="1"/>
          </p:nvPr>
        </p:nvSpPr>
        <p:spPr>
          <a:xfrm>
            <a:off x="476250" y="436933"/>
            <a:ext cx="2770582" cy="469155"/>
          </a:xfrm>
          <a:prstGeom prst="roundRect">
            <a:avLst>
              <a:gd name="adj" fmla="val 0"/>
            </a:avLst>
          </a:prstGeom>
          <a:solidFill>
            <a:schemeClr val="bg1"/>
          </a:solidFill>
          <a:effectLst>
            <a:softEdge rad="0"/>
          </a:effectLst>
        </p:spPr>
        <p:txBody>
          <a:bodyPr lIns="360000" tIns="72000" rIns="251999" bIns="72000"/>
          <a:lstStyle>
            <a:lvl1pPr>
              <a:defRPr sz="2500" b="0" i="0">
                <a:solidFill>
                  <a:schemeClr val="accent2"/>
                </a:solidFill>
                <a:latin typeface="ABSOLUTSTD-MEDIUM" panose="02000503030000020003" pitchFamily="2" charset="0"/>
                <a:ea typeface="ABSOLUTSTD-MEDIUM" panose="02000503030000020003" pitchFamily="2" charset="0"/>
              </a:defRPr>
            </a:lvl1pPr>
          </a:lstStyle>
          <a:p>
            <a:pPr lvl="0"/>
            <a:r>
              <a:rPr lang="nl-NL"/>
              <a:t>Naam van de klant</a:t>
            </a:r>
          </a:p>
        </p:txBody>
      </p:sp>
    </p:spTree>
    <p:extLst>
      <p:ext uri="{BB962C8B-B14F-4D97-AF65-F5344CB8AC3E}">
        <p14:creationId xmlns:p14="http://schemas.microsoft.com/office/powerpoint/2010/main" val="98795630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slide 2 (zonder klantnaa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8327BB-5D81-EACD-CBA1-22B793F12C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109" r="5605" b="14030"/>
          <a:stretch/>
        </p:blipFill>
        <p:spPr>
          <a:xfrm>
            <a:off x="0" y="1"/>
            <a:ext cx="12192000" cy="6018415"/>
          </a:xfrm>
          <a:prstGeom prst="rect">
            <a:avLst/>
          </a:prstGeom>
        </p:spPr>
      </p:pic>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3"/>
          <a:stretch>
            <a:fillRect/>
          </a:stretch>
        </p:blipFill>
        <p:spPr>
          <a:xfrm>
            <a:off x="10183091" y="6234807"/>
            <a:ext cx="1532659" cy="324716"/>
          </a:xfrm>
          <a:prstGeom prst="rect">
            <a:avLst/>
          </a:prstGeom>
        </p:spPr>
      </p:pic>
      <p:sp>
        <p:nvSpPr>
          <p:cNvPr id="10" name="Tijdelijke aanduiding voor tekst 11">
            <a:extLst>
              <a:ext uri="{FF2B5EF4-FFF2-40B4-BE49-F238E27FC236}">
                <a16:creationId xmlns:a16="http://schemas.microsoft.com/office/drawing/2014/main" id="{84779EC8-03C6-0395-1A36-1332A3F30C52}"/>
              </a:ext>
            </a:extLst>
          </p:cNvPr>
          <p:cNvSpPr>
            <a:spLocks noGrp="1"/>
          </p:cNvSpPr>
          <p:nvPr>
            <p:ph type="body" sz="quarter" idx="15" hasCustomPrompt="1"/>
          </p:nvPr>
        </p:nvSpPr>
        <p:spPr>
          <a:xfrm>
            <a:off x="476250" y="2029884"/>
            <a:ext cx="7740650" cy="3579820"/>
          </a:xfrm>
          <a:prstGeom prst="rect">
            <a:avLst/>
          </a:prstGeom>
          <a:noFill/>
          <a:effectLst>
            <a:outerShdw blurRad="381000" dist="38100" dir="2700000" algn="tl" rotWithShape="0">
              <a:prstClr val="black">
                <a:alpha val="30000"/>
              </a:prstClr>
            </a:outerShdw>
          </a:effectLst>
        </p:spPr>
        <p:txBody>
          <a:bodyPr/>
          <a:lstStyle>
            <a:lvl1pPr>
              <a:lnSpc>
                <a:spcPct val="90000"/>
              </a:lnSpc>
              <a:defRPr sz="8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voor een hoofdtitel over drie regels</a:t>
            </a:r>
          </a:p>
        </p:txBody>
      </p:sp>
      <p:sp>
        <p:nvSpPr>
          <p:cNvPr id="73" name="Tijdelijke aanduiding voor tekst 11">
            <a:extLst>
              <a:ext uri="{FF2B5EF4-FFF2-40B4-BE49-F238E27FC236}">
                <a16:creationId xmlns:a16="http://schemas.microsoft.com/office/drawing/2014/main" id="{1749F86F-CBDC-9FD3-292A-5F1DA425B717}"/>
              </a:ext>
            </a:extLst>
          </p:cNvPr>
          <p:cNvSpPr>
            <a:spLocks noGrp="1"/>
          </p:cNvSpPr>
          <p:nvPr>
            <p:ph type="body" sz="quarter" idx="18" hasCustomPrompt="1"/>
          </p:nvPr>
        </p:nvSpPr>
        <p:spPr>
          <a:xfrm>
            <a:off x="443000" y="6270502"/>
            <a:ext cx="6215496" cy="322271"/>
          </a:xfrm>
          <a:prstGeom prst="rect">
            <a:avLst/>
          </a:prstGeom>
          <a:noFill/>
          <a:effectLst/>
        </p:spPr>
        <p:txBody>
          <a:bodyPr/>
          <a:lstStyle>
            <a:lvl1pPr>
              <a:lnSpc>
                <a:spcPct val="100000"/>
              </a:lnSpc>
              <a:defRPr sz="2000" b="0" i="0">
                <a:solidFill>
                  <a:schemeClr val="accent3"/>
                </a:solidFill>
                <a:latin typeface="ABSOLUTSTD-BOOK" panose="02000503030000020003" pitchFamily="2" charset="0"/>
                <a:ea typeface="ABSOLUTSTD-BOOK" panose="02000503030000020003" pitchFamily="2" charset="0"/>
              </a:defRPr>
            </a:lvl1pPr>
          </a:lstStyle>
          <a:p>
            <a:pPr lvl="0"/>
            <a:r>
              <a:rPr lang="nl-NL"/>
              <a:t>Datum en auteur</a:t>
            </a:r>
          </a:p>
        </p:txBody>
      </p:sp>
    </p:spTree>
    <p:extLst>
      <p:ext uri="{BB962C8B-B14F-4D97-AF65-F5344CB8AC3E}">
        <p14:creationId xmlns:p14="http://schemas.microsoft.com/office/powerpoint/2010/main" val="402854159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én tekstkader">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476249" y="1625600"/>
            <a:ext cx="5454994" cy="4545064"/>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3" name="Afbeelding 2" descr="Afbeelding met Lettertype, Graphics, grafische vormgeving, tekst&#10;&#10;Automatisch gegenereerde beschrijving">
            <a:extLst>
              <a:ext uri="{FF2B5EF4-FFF2-40B4-BE49-F238E27FC236}">
                <a16:creationId xmlns:a16="http://schemas.microsoft.com/office/drawing/2014/main" id="{7AB8739A-B51F-B09F-BA40-718B133628F3}"/>
              </a:ext>
            </a:extLst>
          </p:cNvPr>
          <p:cNvPicPr>
            <a:picLocks noChangeAspect="1"/>
          </p:cNvPicPr>
          <p:nvPr userDrawn="1"/>
        </p:nvPicPr>
        <p:blipFill>
          <a:blip r:embed="rId2"/>
          <a:stretch>
            <a:fillRect/>
          </a:stretch>
        </p:blipFill>
        <p:spPr>
          <a:xfrm>
            <a:off x="10680700" y="6331921"/>
            <a:ext cx="1035050" cy="219290"/>
          </a:xfrm>
          <a:prstGeom prst="rect">
            <a:avLst/>
          </a:prstGeom>
        </p:spPr>
      </p:pic>
    </p:spTree>
    <p:extLst>
      <p:ext uri="{BB962C8B-B14F-4D97-AF65-F5344CB8AC3E}">
        <p14:creationId xmlns:p14="http://schemas.microsoft.com/office/powerpoint/2010/main" val="32446640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kstkader met ligge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476249" y="1625600"/>
            <a:ext cx="5454994" cy="4545064"/>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4" name="Tijdelijke aanduiding voor afbeelding 3">
            <a:extLst>
              <a:ext uri="{FF2B5EF4-FFF2-40B4-BE49-F238E27FC236}">
                <a16:creationId xmlns:a16="http://schemas.microsoft.com/office/drawing/2014/main" id="{96E61706-51E5-8335-A178-624C6993676A}"/>
              </a:ext>
            </a:extLst>
          </p:cNvPr>
          <p:cNvSpPr>
            <a:spLocks noGrp="1"/>
          </p:cNvSpPr>
          <p:nvPr>
            <p:ph type="pic" sz="quarter" idx="21"/>
          </p:nvPr>
        </p:nvSpPr>
        <p:spPr>
          <a:xfrm>
            <a:off x="6260755" y="1756610"/>
            <a:ext cx="5454995" cy="4414003"/>
          </a:xfrm>
          <a:prstGeom prst="rect">
            <a:avLst/>
          </a:prstGeom>
        </p:spPr>
        <p:txBody>
          <a:bodyPr/>
          <a:lstStyle/>
          <a:p>
            <a:endParaRPr lang="nl-NL"/>
          </a:p>
        </p:txBody>
      </p:sp>
    </p:spTree>
    <p:extLst>
      <p:ext uri="{BB962C8B-B14F-4D97-AF65-F5344CB8AC3E}">
        <p14:creationId xmlns:p14="http://schemas.microsoft.com/office/powerpoint/2010/main" val="232927525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kstkader met staa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476249" y="1625600"/>
            <a:ext cx="5454994" cy="4545064"/>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4" name="Tijdelijke aanduiding voor afbeelding 3">
            <a:extLst>
              <a:ext uri="{FF2B5EF4-FFF2-40B4-BE49-F238E27FC236}">
                <a16:creationId xmlns:a16="http://schemas.microsoft.com/office/drawing/2014/main" id="{96E61706-51E5-8335-A178-624C6993676A}"/>
              </a:ext>
            </a:extLst>
          </p:cNvPr>
          <p:cNvSpPr>
            <a:spLocks noGrp="1"/>
          </p:cNvSpPr>
          <p:nvPr>
            <p:ph type="pic" sz="quarter" idx="21"/>
          </p:nvPr>
        </p:nvSpPr>
        <p:spPr>
          <a:xfrm>
            <a:off x="6770077" y="365066"/>
            <a:ext cx="4945673" cy="5805547"/>
          </a:xfrm>
          <a:prstGeom prst="rect">
            <a:avLst/>
          </a:prstGeom>
        </p:spPr>
        <p:txBody>
          <a:bodyPr/>
          <a:lstStyle/>
          <a:p>
            <a:endParaRPr lang="nl-NL"/>
          </a:p>
        </p:txBody>
      </p:sp>
    </p:spTree>
    <p:extLst>
      <p:ext uri="{BB962C8B-B14F-4D97-AF65-F5344CB8AC3E}">
        <p14:creationId xmlns:p14="http://schemas.microsoft.com/office/powerpoint/2010/main" val="165875219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kstkolommen met ligge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476249" y="1625600"/>
            <a:ext cx="5454994" cy="1073229"/>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2" name="Tijdelijke aanduiding voor tekst 11">
            <a:extLst>
              <a:ext uri="{FF2B5EF4-FFF2-40B4-BE49-F238E27FC236}">
                <a16:creationId xmlns:a16="http://schemas.microsoft.com/office/drawing/2014/main" id="{03AE090F-13A2-D09E-AA97-1E7E2171E67A}"/>
              </a:ext>
            </a:extLst>
          </p:cNvPr>
          <p:cNvSpPr>
            <a:spLocks noGrp="1"/>
          </p:cNvSpPr>
          <p:nvPr>
            <p:ph type="body" sz="quarter" idx="23" hasCustomPrompt="1"/>
          </p:nvPr>
        </p:nvSpPr>
        <p:spPr>
          <a:xfrm>
            <a:off x="476249" y="2891008"/>
            <a:ext cx="5454994" cy="3279657"/>
          </a:xfrm>
          <a:prstGeom prst="rect">
            <a:avLst/>
          </a:prstGeom>
          <a:noFill/>
          <a:effectLst/>
        </p:spPr>
        <p:txBody>
          <a:bodyPr numCol="2" spcCol="360000"/>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 in twee kolommen.</a:t>
            </a:r>
          </a:p>
        </p:txBody>
      </p:sp>
      <p:sp>
        <p:nvSpPr>
          <p:cNvPr id="3" name="Tijdelijke aanduiding voor afbeelding 3">
            <a:extLst>
              <a:ext uri="{FF2B5EF4-FFF2-40B4-BE49-F238E27FC236}">
                <a16:creationId xmlns:a16="http://schemas.microsoft.com/office/drawing/2014/main" id="{04E819BC-7AA2-A0F3-C9C6-37CC707F2365}"/>
              </a:ext>
            </a:extLst>
          </p:cNvPr>
          <p:cNvSpPr>
            <a:spLocks noGrp="1"/>
          </p:cNvSpPr>
          <p:nvPr>
            <p:ph type="pic" sz="quarter" idx="21"/>
          </p:nvPr>
        </p:nvSpPr>
        <p:spPr>
          <a:xfrm>
            <a:off x="6260755" y="1756610"/>
            <a:ext cx="5454995" cy="4414003"/>
          </a:xfrm>
          <a:prstGeom prst="rect">
            <a:avLst/>
          </a:prstGeom>
        </p:spPr>
        <p:txBody>
          <a:bodyPr/>
          <a:lstStyle/>
          <a:p>
            <a:endParaRPr lang="nl-NL"/>
          </a:p>
        </p:txBody>
      </p:sp>
    </p:spTree>
    <p:extLst>
      <p:ext uri="{BB962C8B-B14F-4D97-AF65-F5344CB8AC3E}">
        <p14:creationId xmlns:p14="http://schemas.microsoft.com/office/powerpoint/2010/main" val="85461778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kstkolommen met staa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476249" y="1625600"/>
            <a:ext cx="5454994" cy="1073229"/>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2" name="Tijdelijke aanduiding voor tekst 11">
            <a:extLst>
              <a:ext uri="{FF2B5EF4-FFF2-40B4-BE49-F238E27FC236}">
                <a16:creationId xmlns:a16="http://schemas.microsoft.com/office/drawing/2014/main" id="{03AE090F-13A2-D09E-AA97-1E7E2171E67A}"/>
              </a:ext>
            </a:extLst>
          </p:cNvPr>
          <p:cNvSpPr>
            <a:spLocks noGrp="1"/>
          </p:cNvSpPr>
          <p:nvPr>
            <p:ph type="body" sz="quarter" idx="23" hasCustomPrompt="1"/>
          </p:nvPr>
        </p:nvSpPr>
        <p:spPr>
          <a:xfrm>
            <a:off x="476249" y="2891008"/>
            <a:ext cx="5454994" cy="3279657"/>
          </a:xfrm>
          <a:prstGeom prst="rect">
            <a:avLst/>
          </a:prstGeom>
          <a:noFill/>
          <a:effectLst/>
        </p:spPr>
        <p:txBody>
          <a:bodyPr numCol="2" spcCol="360000"/>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 in twee kolommen.</a:t>
            </a:r>
          </a:p>
        </p:txBody>
      </p:sp>
      <p:sp>
        <p:nvSpPr>
          <p:cNvPr id="4" name="Tijdelijke aanduiding voor afbeelding 3">
            <a:extLst>
              <a:ext uri="{FF2B5EF4-FFF2-40B4-BE49-F238E27FC236}">
                <a16:creationId xmlns:a16="http://schemas.microsoft.com/office/drawing/2014/main" id="{E394A0B3-3B1B-1AF0-0B6F-31ABC85EFD71}"/>
              </a:ext>
            </a:extLst>
          </p:cNvPr>
          <p:cNvSpPr>
            <a:spLocks noGrp="1"/>
          </p:cNvSpPr>
          <p:nvPr>
            <p:ph type="pic" sz="quarter" idx="21"/>
          </p:nvPr>
        </p:nvSpPr>
        <p:spPr>
          <a:xfrm>
            <a:off x="6770077" y="365066"/>
            <a:ext cx="4945673" cy="5805547"/>
          </a:xfrm>
          <a:prstGeom prst="rect">
            <a:avLst/>
          </a:prstGeom>
        </p:spPr>
        <p:txBody>
          <a:bodyPr/>
          <a:lstStyle/>
          <a:p>
            <a:endParaRPr lang="nl-NL"/>
          </a:p>
        </p:txBody>
      </p:sp>
    </p:spTree>
    <p:extLst>
      <p:ext uri="{BB962C8B-B14F-4D97-AF65-F5344CB8AC3E}">
        <p14:creationId xmlns:p14="http://schemas.microsoft.com/office/powerpoint/2010/main" val="133400606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ee foto's met bijschriften">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476249" y="4995333"/>
            <a:ext cx="5454994" cy="1175331"/>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4" name="Tijdelijke aanduiding voor afbeelding 3">
            <a:extLst>
              <a:ext uri="{FF2B5EF4-FFF2-40B4-BE49-F238E27FC236}">
                <a16:creationId xmlns:a16="http://schemas.microsoft.com/office/drawing/2014/main" id="{96E61706-51E5-8335-A178-624C6993676A}"/>
              </a:ext>
            </a:extLst>
          </p:cNvPr>
          <p:cNvSpPr>
            <a:spLocks noGrp="1"/>
          </p:cNvSpPr>
          <p:nvPr>
            <p:ph type="pic" sz="quarter" idx="21"/>
          </p:nvPr>
        </p:nvSpPr>
        <p:spPr>
          <a:xfrm>
            <a:off x="6260755" y="1756611"/>
            <a:ext cx="5454995" cy="3069390"/>
          </a:xfrm>
          <a:prstGeom prst="rect">
            <a:avLst/>
          </a:prstGeom>
        </p:spPr>
        <p:txBody>
          <a:bodyPr/>
          <a:lstStyle/>
          <a:p>
            <a:endParaRPr lang="nl-NL"/>
          </a:p>
        </p:txBody>
      </p:sp>
      <p:sp>
        <p:nvSpPr>
          <p:cNvPr id="2" name="Tijdelijke aanduiding voor afbeelding 3">
            <a:extLst>
              <a:ext uri="{FF2B5EF4-FFF2-40B4-BE49-F238E27FC236}">
                <a16:creationId xmlns:a16="http://schemas.microsoft.com/office/drawing/2014/main" id="{2E34DAA9-7C6D-173F-0957-AB7956DFFAAE}"/>
              </a:ext>
            </a:extLst>
          </p:cNvPr>
          <p:cNvSpPr>
            <a:spLocks noGrp="1"/>
          </p:cNvSpPr>
          <p:nvPr>
            <p:ph type="pic" sz="quarter" idx="22"/>
          </p:nvPr>
        </p:nvSpPr>
        <p:spPr>
          <a:xfrm>
            <a:off x="476249" y="1756611"/>
            <a:ext cx="5454995" cy="3069390"/>
          </a:xfrm>
          <a:prstGeom prst="rect">
            <a:avLst/>
          </a:prstGeom>
        </p:spPr>
        <p:txBody>
          <a:bodyPr/>
          <a:lstStyle/>
          <a:p>
            <a:endParaRPr lang="nl-NL"/>
          </a:p>
        </p:txBody>
      </p:sp>
      <p:sp>
        <p:nvSpPr>
          <p:cNvPr id="3" name="Tijdelijke aanduiding voor tekst 11">
            <a:extLst>
              <a:ext uri="{FF2B5EF4-FFF2-40B4-BE49-F238E27FC236}">
                <a16:creationId xmlns:a16="http://schemas.microsoft.com/office/drawing/2014/main" id="{45216D4B-F5BC-7C60-15FC-A8F0AD06B713}"/>
              </a:ext>
            </a:extLst>
          </p:cNvPr>
          <p:cNvSpPr>
            <a:spLocks noGrp="1"/>
          </p:cNvSpPr>
          <p:nvPr>
            <p:ph type="body" sz="quarter" idx="23" hasCustomPrompt="1"/>
          </p:nvPr>
        </p:nvSpPr>
        <p:spPr>
          <a:xfrm>
            <a:off x="6260755" y="4991295"/>
            <a:ext cx="5454994" cy="1175331"/>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Tree>
    <p:extLst>
      <p:ext uri="{BB962C8B-B14F-4D97-AF65-F5344CB8AC3E}">
        <p14:creationId xmlns:p14="http://schemas.microsoft.com/office/powerpoint/2010/main" val="16100565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Aangepaste indelin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397C4782-D09D-488F-BF2F-49EB80B21356}" type="datetimeFigureOut">
              <a:rPr lang="nl-NL" smtClean="0"/>
              <a:t>18-3-2026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DA295B1-BF4B-45FA-AAAD-F415F74613B2}" type="slidenum">
              <a:rPr lang="nl-NL" smtClean="0"/>
              <a:t>‹nr.›</a:t>
            </a:fld>
            <a:endParaRPr lang="nl-NL"/>
          </a:p>
        </p:txBody>
      </p:sp>
      <p:pic>
        <p:nvPicPr>
          <p:cNvPr id="9" name="Afbeelding 8"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204" r="1006" b="40097"/>
          <a:stretch/>
        </p:blipFill>
        <p:spPr>
          <a:xfrm>
            <a:off x="-39375" y="1580202"/>
            <a:ext cx="12231376" cy="5277799"/>
          </a:xfrm>
          <a:prstGeom prst="rect">
            <a:avLst/>
          </a:prstGeom>
        </p:spPr>
      </p:pic>
      <p:sp>
        <p:nvSpPr>
          <p:cNvPr id="11" name="Rechthoek 10"/>
          <p:cNvSpPr/>
          <p:nvPr/>
        </p:nvSpPr>
        <p:spPr>
          <a:xfrm>
            <a:off x="-39375" y="2849353"/>
            <a:ext cx="12231376" cy="11823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6" name="Tijdelijke aanduiding voor datum 2"/>
          <p:cNvSpPr txBox="1">
            <a:spLocks/>
          </p:cNvSpPr>
          <p:nvPr/>
        </p:nvSpPr>
        <p:spPr>
          <a:xfrm>
            <a:off x="5777215" y="3465354"/>
            <a:ext cx="5805183" cy="365125"/>
          </a:xfrm>
          <a:prstGeom prst="rect">
            <a:avLst/>
          </a:prstGeom>
        </p:spPr>
        <p:txBody>
          <a:bodyPr vert="horz" lIns="91440" tIns="45720" rIns="91440" bIns="45720" rtlCol="0" anchor="ctr"/>
          <a:lstStyle>
            <a:defPPr>
              <a:defRPr lang="nl-NL"/>
            </a:defPPr>
            <a:lvl1pPr marL="0" algn="l" defTabSz="457200" rtl="0" eaLnBrk="1" latinLnBrk="0" hangingPunct="1">
              <a:defRPr sz="1400" b="1" kern="1200">
                <a:solidFill>
                  <a:srgbClr val="950F5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400" dirty="0"/>
              <a:t>Meer</a:t>
            </a:r>
            <a:r>
              <a:rPr lang="nl-NL" sz="1400" baseline="0" dirty="0"/>
              <a:t> informatie </a:t>
            </a:r>
            <a:r>
              <a:rPr lang="nl-NL" sz="1400" baseline="0" dirty="0" err="1"/>
              <a:t>www.nobralux.nl</a:t>
            </a:r>
            <a:endParaRPr lang="nl-NL" sz="1400" dirty="0"/>
          </a:p>
        </p:txBody>
      </p:sp>
      <p:pic>
        <p:nvPicPr>
          <p:cNvPr id="7" name="Afbeelding 6" descr="Logo Nobralux-CMY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53" y="3085646"/>
            <a:ext cx="4332171" cy="648527"/>
          </a:xfrm>
          <a:prstGeom prst="rect">
            <a:avLst/>
          </a:prstGeom>
        </p:spPr>
      </p:pic>
      <p:sp>
        <p:nvSpPr>
          <p:cNvPr id="8" name="Tijdelijke aanduiding voor inhoud 2"/>
          <p:cNvSpPr>
            <a:spLocks noGrp="1"/>
          </p:cNvSpPr>
          <p:nvPr>
            <p:ph idx="1" hasCustomPrompt="1"/>
          </p:nvPr>
        </p:nvSpPr>
        <p:spPr>
          <a:xfrm>
            <a:off x="5744567" y="3129613"/>
            <a:ext cx="7545055" cy="447562"/>
          </a:xfrm>
        </p:spPr>
        <p:txBody>
          <a:bodyPr anchor="ctr">
            <a:noAutofit/>
          </a:bodyPr>
          <a:lstStyle>
            <a:lvl1pPr marL="0" indent="0">
              <a:buNone/>
              <a:defRPr sz="2800" b="1" baseline="0">
                <a:solidFill>
                  <a:srgbClr val="950F52"/>
                </a:solidFill>
              </a:defRPr>
            </a:lvl1pPr>
            <a:lvl2pPr>
              <a:defRPr>
                <a:solidFill>
                  <a:srgbClr val="950F52"/>
                </a:solidFill>
              </a:defRPr>
            </a:lvl2pPr>
            <a:lvl3pPr>
              <a:defRPr>
                <a:solidFill>
                  <a:srgbClr val="950F52"/>
                </a:solidFill>
              </a:defRPr>
            </a:lvl3pPr>
            <a:lvl4pPr>
              <a:defRPr>
                <a:solidFill>
                  <a:srgbClr val="950F52"/>
                </a:solidFill>
              </a:defRPr>
            </a:lvl4pPr>
            <a:lvl5pPr>
              <a:defRPr>
                <a:solidFill>
                  <a:srgbClr val="950F52"/>
                </a:solidFill>
              </a:defRPr>
            </a:lvl5pPr>
          </a:lstStyle>
          <a:p>
            <a:pPr lvl="0"/>
            <a:r>
              <a:rPr lang="nl-NL" dirty="0"/>
              <a:t>Bedankt voor uw aandacht</a:t>
            </a:r>
          </a:p>
        </p:txBody>
      </p:sp>
      <p:sp>
        <p:nvSpPr>
          <p:cNvPr id="12" name="Rechthoek 11"/>
          <p:cNvSpPr/>
          <p:nvPr/>
        </p:nvSpPr>
        <p:spPr>
          <a:xfrm>
            <a:off x="-39374" y="1"/>
            <a:ext cx="12231375" cy="2849353"/>
          </a:xfrm>
          <a:prstGeom prst="rect">
            <a:avLst/>
          </a:prstGeom>
          <a:solidFill>
            <a:srgbClr val="890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13" name="Rechthoek 12"/>
          <p:cNvSpPr/>
          <p:nvPr/>
        </p:nvSpPr>
        <p:spPr>
          <a:xfrm>
            <a:off x="550538" y="5636364"/>
            <a:ext cx="2487649" cy="830997"/>
          </a:xfrm>
          <a:prstGeom prst="rect">
            <a:avLst/>
          </a:prstGeom>
        </p:spPr>
        <p:txBody>
          <a:bodyPr wrap="square">
            <a:spAutoFit/>
          </a:bodyPr>
          <a:lstStyle/>
          <a:p>
            <a:r>
              <a:rPr lang="nl-NL" sz="1800" kern="1200" baseline="30000" err="1">
                <a:solidFill>
                  <a:schemeClr val="bg1"/>
                </a:solidFill>
                <a:latin typeface="+mn-lt"/>
                <a:ea typeface="+mn-ea"/>
                <a:cs typeface="+mn-cs"/>
              </a:rPr>
              <a:t>Nobralux</a:t>
            </a:r>
            <a:r>
              <a:rPr lang="nl-NL" sz="1800" kern="1200" baseline="30000">
                <a:solidFill>
                  <a:schemeClr val="bg1"/>
                </a:solidFill>
                <a:latin typeface="+mn-lt"/>
                <a:ea typeface="+mn-ea"/>
                <a:cs typeface="+mn-cs"/>
              </a:rPr>
              <a:t> Schijndel</a:t>
            </a:r>
            <a:endParaRPr lang="nl-NL" sz="1800" kern="1200" baseline="30000" dirty="0">
              <a:solidFill>
                <a:schemeClr val="bg1"/>
              </a:solidFill>
              <a:latin typeface="+mn-lt"/>
              <a:ea typeface="+mn-ea"/>
              <a:cs typeface="+mn-cs"/>
            </a:endParaRPr>
          </a:p>
          <a:p>
            <a:r>
              <a:rPr lang="nl-NL" sz="1800" kern="1200" baseline="30000" dirty="0">
                <a:solidFill>
                  <a:schemeClr val="bg1"/>
                </a:solidFill>
                <a:latin typeface="+mn-lt"/>
                <a:ea typeface="+mn-ea"/>
                <a:cs typeface="+mn-cs"/>
              </a:rPr>
              <a:t>Bunderstraat 22a </a:t>
            </a:r>
          </a:p>
          <a:p>
            <a:r>
              <a:rPr lang="nl-NL" sz="1800" kern="1200" baseline="30000" dirty="0">
                <a:solidFill>
                  <a:schemeClr val="bg1"/>
                </a:solidFill>
                <a:latin typeface="+mn-lt"/>
                <a:ea typeface="+mn-ea"/>
                <a:cs typeface="+mn-cs"/>
              </a:rPr>
              <a:t>5481 KD Schijndel </a:t>
            </a:r>
            <a:r>
              <a:rPr lang="nl-NL" sz="1800" kern="1200" baseline="30000" dirty="0" err="1">
                <a:solidFill>
                  <a:schemeClr val="bg1"/>
                </a:solidFill>
                <a:latin typeface="+mn-lt"/>
                <a:ea typeface="+mn-ea"/>
                <a:cs typeface="+mn-cs"/>
              </a:rPr>
              <a:t>info@nobralux.nl</a:t>
            </a:r>
            <a:r>
              <a:rPr lang="nl-NL" sz="1800" kern="1200" baseline="30000" dirty="0">
                <a:solidFill>
                  <a:schemeClr val="bg1"/>
                </a:solidFill>
                <a:latin typeface="+mn-lt"/>
                <a:ea typeface="+mn-ea"/>
                <a:cs typeface="+mn-cs"/>
              </a:rPr>
              <a:t> </a:t>
            </a:r>
          </a:p>
          <a:p>
            <a:r>
              <a:rPr lang="nl-NL" sz="1800" kern="1200" baseline="30000" dirty="0">
                <a:solidFill>
                  <a:schemeClr val="bg1"/>
                </a:solidFill>
                <a:latin typeface="+mn-lt"/>
                <a:ea typeface="+mn-ea"/>
                <a:cs typeface="+mn-cs"/>
              </a:rPr>
              <a:t>073 5479351</a:t>
            </a:r>
          </a:p>
        </p:txBody>
      </p:sp>
      <p:sp>
        <p:nvSpPr>
          <p:cNvPr id="14" name="Rechthoek 13"/>
          <p:cNvSpPr/>
          <p:nvPr/>
        </p:nvSpPr>
        <p:spPr>
          <a:xfrm>
            <a:off x="3143681" y="5622587"/>
            <a:ext cx="2196560" cy="830997"/>
          </a:xfrm>
          <a:prstGeom prst="rect">
            <a:avLst/>
          </a:prstGeom>
        </p:spPr>
        <p:txBody>
          <a:bodyPr wrap="square">
            <a:spAutoFit/>
          </a:bodyPr>
          <a:lstStyle/>
          <a:p>
            <a:r>
              <a:rPr lang="nl-NL" sz="1800" kern="1200" baseline="30000" dirty="0" err="1">
                <a:solidFill>
                  <a:schemeClr val="bg1"/>
                </a:solidFill>
                <a:latin typeface="+mn-lt"/>
                <a:ea typeface="+mn-ea"/>
                <a:cs typeface="+mn-cs"/>
              </a:rPr>
              <a:t>Nobralux</a:t>
            </a:r>
            <a:r>
              <a:rPr lang="nl-NL" sz="1800" kern="1200" baseline="30000" dirty="0">
                <a:solidFill>
                  <a:schemeClr val="bg1"/>
                </a:solidFill>
                <a:latin typeface="+mn-lt"/>
                <a:ea typeface="+mn-ea"/>
                <a:cs typeface="+mn-cs"/>
              </a:rPr>
              <a:t> Vught</a:t>
            </a:r>
          </a:p>
          <a:p>
            <a:r>
              <a:rPr lang="nl-NL" sz="1800" kern="1200" baseline="30000" dirty="0">
                <a:solidFill>
                  <a:schemeClr val="bg1"/>
                </a:solidFill>
                <a:latin typeface="+mn-lt"/>
                <a:ea typeface="+mn-ea"/>
                <a:cs typeface="+mn-cs"/>
              </a:rPr>
              <a:t>Kempenlandstraat 9a 5262 GK Vught </a:t>
            </a:r>
            <a:r>
              <a:rPr lang="nl-NL" sz="1800" kern="1200" baseline="30000" dirty="0" err="1">
                <a:solidFill>
                  <a:schemeClr val="bg1"/>
                </a:solidFill>
                <a:latin typeface="+mn-lt"/>
                <a:ea typeface="+mn-ea"/>
                <a:cs typeface="+mn-cs"/>
              </a:rPr>
              <a:t>info@nobralux.nl</a:t>
            </a:r>
            <a:r>
              <a:rPr lang="nl-NL" sz="1800" kern="1200" baseline="30000" dirty="0">
                <a:solidFill>
                  <a:schemeClr val="bg1"/>
                </a:solidFill>
                <a:latin typeface="+mn-lt"/>
                <a:ea typeface="+mn-ea"/>
                <a:cs typeface="+mn-cs"/>
              </a:rPr>
              <a:t> </a:t>
            </a:r>
          </a:p>
          <a:p>
            <a:r>
              <a:rPr lang="nl-NL" sz="1800" kern="1200" baseline="30000" dirty="0">
                <a:solidFill>
                  <a:schemeClr val="bg1"/>
                </a:solidFill>
                <a:latin typeface="+mn-lt"/>
                <a:ea typeface="+mn-ea"/>
                <a:cs typeface="+mn-cs"/>
              </a:rPr>
              <a:t>073 684 0445</a:t>
            </a:r>
          </a:p>
        </p:txBody>
      </p:sp>
      <p:sp>
        <p:nvSpPr>
          <p:cNvPr id="15" name="Rechthoek 14"/>
          <p:cNvSpPr/>
          <p:nvPr/>
        </p:nvSpPr>
        <p:spPr>
          <a:xfrm>
            <a:off x="5755220" y="5635347"/>
            <a:ext cx="2273195" cy="1015663"/>
          </a:xfrm>
          <a:prstGeom prst="rect">
            <a:avLst/>
          </a:prstGeom>
        </p:spPr>
        <p:txBody>
          <a:bodyPr wrap="square">
            <a:spAutoFit/>
          </a:bodyPr>
          <a:lstStyle/>
          <a:p>
            <a:r>
              <a:rPr lang="nl-NL" sz="1800" kern="1200" baseline="30000" dirty="0" err="1">
                <a:solidFill>
                  <a:srgbClr val="FFFFFF"/>
                </a:solidFill>
                <a:latin typeface="+mn-lt"/>
                <a:ea typeface="+mn-ea"/>
                <a:cs typeface="+mn-cs"/>
              </a:rPr>
              <a:t>Nobralux</a:t>
            </a:r>
            <a:r>
              <a:rPr lang="nl-NL" sz="1800" kern="1200" baseline="30000" dirty="0">
                <a:solidFill>
                  <a:srgbClr val="FFFFFF"/>
                </a:solidFill>
                <a:latin typeface="+mn-lt"/>
                <a:ea typeface="+mn-ea"/>
                <a:cs typeface="+mn-cs"/>
              </a:rPr>
              <a:t> Amsterdam</a:t>
            </a:r>
          </a:p>
          <a:p>
            <a:r>
              <a:rPr lang="nl-NL" sz="1800" kern="1200" baseline="30000" dirty="0" err="1">
                <a:solidFill>
                  <a:srgbClr val="FFFFFF"/>
                </a:solidFill>
                <a:latin typeface="+mn-lt"/>
                <a:ea typeface="+mn-ea"/>
                <a:cs typeface="+mn-cs"/>
              </a:rPr>
              <a:t>Overschiestraat</a:t>
            </a:r>
            <a:r>
              <a:rPr lang="nl-NL" sz="1800" kern="1200" baseline="30000" dirty="0">
                <a:solidFill>
                  <a:srgbClr val="FFFFFF"/>
                </a:solidFill>
                <a:latin typeface="+mn-lt"/>
                <a:ea typeface="+mn-ea"/>
                <a:cs typeface="+mn-cs"/>
              </a:rPr>
              <a:t> 63 </a:t>
            </a:r>
          </a:p>
          <a:p>
            <a:r>
              <a:rPr lang="nl-NL" sz="1800" kern="1200" baseline="30000" dirty="0">
                <a:solidFill>
                  <a:srgbClr val="FFFFFF"/>
                </a:solidFill>
                <a:latin typeface="+mn-lt"/>
                <a:ea typeface="+mn-ea"/>
                <a:cs typeface="+mn-cs"/>
              </a:rPr>
              <a:t>1062 </a:t>
            </a:r>
            <a:r>
              <a:rPr lang="nl-NL" sz="1800" kern="1200" baseline="30000">
                <a:solidFill>
                  <a:srgbClr val="FFFFFF"/>
                </a:solidFill>
                <a:latin typeface="+mn-lt"/>
                <a:ea typeface="+mn-ea"/>
                <a:cs typeface="+mn-cs"/>
              </a:rPr>
              <a:t>XD Amsterdam</a:t>
            </a:r>
          </a:p>
          <a:p>
            <a:r>
              <a:rPr lang="nl-NL" sz="1800" kern="1200" baseline="30000">
                <a:solidFill>
                  <a:srgbClr val="FFFFFF"/>
                </a:solidFill>
                <a:latin typeface="+mn-lt"/>
                <a:ea typeface="+mn-ea"/>
                <a:cs typeface="+mn-cs"/>
              </a:rPr>
              <a:t>info@nobralux.nl </a:t>
            </a:r>
            <a:endParaRPr lang="nl-NL" sz="1800" kern="1200" baseline="30000" dirty="0">
              <a:solidFill>
                <a:srgbClr val="FFFFFF"/>
              </a:solidFill>
              <a:latin typeface="+mn-lt"/>
              <a:ea typeface="+mn-ea"/>
              <a:cs typeface="+mn-cs"/>
            </a:endParaRPr>
          </a:p>
          <a:p>
            <a:r>
              <a:rPr lang="nl-NL" sz="1800" kern="1200" baseline="30000">
                <a:solidFill>
                  <a:srgbClr val="FFFFFF"/>
                </a:solidFill>
                <a:latin typeface="+mn-lt"/>
                <a:ea typeface="+mn-ea"/>
                <a:cs typeface="+mn-cs"/>
              </a:rPr>
              <a:t>073 </a:t>
            </a:r>
            <a:r>
              <a:rPr lang="nl-NL" sz="1800" kern="1200" baseline="30000" dirty="0">
                <a:solidFill>
                  <a:srgbClr val="FFFFFF"/>
                </a:solidFill>
                <a:latin typeface="+mn-lt"/>
                <a:ea typeface="+mn-ea"/>
                <a:cs typeface="+mn-cs"/>
              </a:rPr>
              <a:t>5479351</a:t>
            </a:r>
          </a:p>
        </p:txBody>
      </p:sp>
      <p:sp>
        <p:nvSpPr>
          <p:cNvPr id="16" name="Rechthoek 15"/>
          <p:cNvSpPr/>
          <p:nvPr/>
        </p:nvSpPr>
        <p:spPr>
          <a:xfrm>
            <a:off x="8272778" y="5625194"/>
            <a:ext cx="2896165" cy="830997"/>
          </a:xfrm>
          <a:prstGeom prst="rect">
            <a:avLst/>
          </a:prstGeom>
        </p:spPr>
        <p:txBody>
          <a:bodyPr wrap="square">
            <a:spAutoFit/>
          </a:bodyPr>
          <a:lstStyle/>
          <a:p>
            <a:pPr marL="0" algn="l" defTabSz="457200" rtl="0" eaLnBrk="1" latinLnBrk="0" hangingPunct="1"/>
            <a:r>
              <a:rPr lang="nl-NL" sz="1800" kern="1200" baseline="30000" dirty="0" err="1">
                <a:solidFill>
                  <a:srgbClr val="FFFFFF"/>
                </a:solidFill>
                <a:latin typeface="+mn-lt"/>
                <a:ea typeface="+mn-ea"/>
                <a:cs typeface="+mn-cs"/>
              </a:rPr>
              <a:t>Nobralux</a:t>
            </a:r>
            <a:r>
              <a:rPr lang="nl-NL" sz="1800" kern="1200" baseline="30000" dirty="0">
                <a:solidFill>
                  <a:srgbClr val="FFFFFF"/>
                </a:solidFill>
                <a:latin typeface="+mn-lt"/>
                <a:ea typeface="+mn-ea"/>
                <a:cs typeface="+mn-cs"/>
              </a:rPr>
              <a:t> Apeldoorn</a:t>
            </a:r>
          </a:p>
          <a:p>
            <a:pPr marL="0" algn="l" defTabSz="457200" rtl="0" eaLnBrk="1" latinLnBrk="0" hangingPunct="1"/>
            <a:r>
              <a:rPr lang="nl-NL" sz="1800" kern="1200" baseline="30000" dirty="0">
                <a:solidFill>
                  <a:srgbClr val="FFFFFF"/>
                </a:solidFill>
                <a:latin typeface="+mn-lt"/>
                <a:ea typeface="+mn-ea"/>
                <a:cs typeface="+mn-cs"/>
              </a:rPr>
              <a:t>Prins Willem </a:t>
            </a:r>
            <a:r>
              <a:rPr lang="nl-NL" sz="1800" kern="1200" baseline="30000">
                <a:solidFill>
                  <a:srgbClr val="FFFFFF"/>
                </a:solidFill>
                <a:latin typeface="+mn-lt"/>
                <a:ea typeface="+mn-ea"/>
                <a:cs typeface="+mn-cs"/>
              </a:rPr>
              <a:t>Alexanderlaan 421 </a:t>
            </a:r>
            <a:r>
              <a:rPr lang="nl-NL" sz="1800" kern="1200" baseline="30000" dirty="0">
                <a:solidFill>
                  <a:srgbClr val="FFFFFF"/>
                </a:solidFill>
                <a:latin typeface="+mn-lt"/>
                <a:ea typeface="+mn-ea"/>
                <a:cs typeface="+mn-cs"/>
              </a:rPr>
              <a:t>7311 SX </a:t>
            </a:r>
            <a:r>
              <a:rPr lang="nl-NL" sz="1800" kern="1200" baseline="30000">
                <a:solidFill>
                  <a:srgbClr val="FFFFFF"/>
                </a:solidFill>
                <a:latin typeface="+mn-lt"/>
                <a:ea typeface="+mn-ea"/>
                <a:cs typeface="+mn-cs"/>
              </a:rPr>
              <a:t>Apeldoorn info@nobralux.nl</a:t>
            </a:r>
          </a:p>
          <a:p>
            <a:pPr marL="0" algn="l" defTabSz="457200" rtl="0" eaLnBrk="1" latinLnBrk="0" hangingPunct="1"/>
            <a:r>
              <a:rPr lang="nl-NL" sz="1800" kern="1200" baseline="30000">
                <a:solidFill>
                  <a:srgbClr val="FFFFFF"/>
                </a:solidFill>
                <a:latin typeface="+mn-lt"/>
                <a:ea typeface="+mn-ea"/>
                <a:cs typeface="+mn-cs"/>
              </a:rPr>
              <a:t>055 </a:t>
            </a:r>
            <a:r>
              <a:rPr lang="nl-NL" sz="1800" kern="1200" baseline="30000" dirty="0">
                <a:solidFill>
                  <a:srgbClr val="FFFFFF"/>
                </a:solidFill>
                <a:latin typeface="+mn-lt"/>
                <a:ea typeface="+mn-ea"/>
                <a:cs typeface="+mn-cs"/>
              </a:rPr>
              <a:t>579 0501</a:t>
            </a:r>
          </a:p>
        </p:txBody>
      </p:sp>
      <p:pic>
        <p:nvPicPr>
          <p:cNvPr id="17" name="Afbeelding 16" descr="Nobralux achtergrond staand.eps"/>
          <p:cNvPicPr>
            <a:picLocks noChangeAspect="1"/>
          </p:cNvPicPr>
          <p:nvPr/>
        </p:nvPicPr>
        <p:blipFill rotWithShape="1">
          <a:blip r:embed="rId2">
            <a:extLst>
              <a:ext uri="{28A0092B-C50C-407E-A947-70E740481C1C}">
                <a14:useLocalDpi xmlns:a14="http://schemas.microsoft.com/office/drawing/2010/main" val="0"/>
              </a:ext>
            </a:extLst>
          </a:blip>
          <a:srcRect t="-204" r="1006" b="40097"/>
          <a:stretch/>
        </p:blipFill>
        <p:spPr>
          <a:xfrm>
            <a:off x="-39375" y="1580202"/>
            <a:ext cx="12231376" cy="5277799"/>
          </a:xfrm>
          <a:prstGeom prst="rect">
            <a:avLst/>
          </a:prstGeom>
        </p:spPr>
      </p:pic>
      <p:sp>
        <p:nvSpPr>
          <p:cNvPr id="18" name="Rechthoek 17"/>
          <p:cNvSpPr/>
          <p:nvPr/>
        </p:nvSpPr>
        <p:spPr>
          <a:xfrm>
            <a:off x="-39375" y="2849353"/>
            <a:ext cx="12231376" cy="11823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19" name="Tijdelijke aanduiding voor datum 2"/>
          <p:cNvSpPr txBox="1">
            <a:spLocks/>
          </p:cNvSpPr>
          <p:nvPr/>
        </p:nvSpPr>
        <p:spPr>
          <a:xfrm>
            <a:off x="5777215" y="3465354"/>
            <a:ext cx="5805183" cy="365125"/>
          </a:xfrm>
          <a:prstGeom prst="rect">
            <a:avLst/>
          </a:prstGeom>
        </p:spPr>
        <p:txBody>
          <a:bodyPr vert="horz" lIns="91440" tIns="45720" rIns="91440" bIns="45720" rtlCol="0" anchor="ctr"/>
          <a:lstStyle>
            <a:defPPr>
              <a:defRPr lang="nl-NL"/>
            </a:defPPr>
            <a:lvl1pPr marL="0" algn="l" defTabSz="457200" rtl="0" eaLnBrk="1" latinLnBrk="0" hangingPunct="1">
              <a:defRPr sz="1400" b="1" kern="1200">
                <a:solidFill>
                  <a:srgbClr val="950F5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400" dirty="0"/>
              <a:t>Meer</a:t>
            </a:r>
            <a:r>
              <a:rPr lang="nl-NL" sz="1400" baseline="0" dirty="0"/>
              <a:t> informatie </a:t>
            </a:r>
            <a:r>
              <a:rPr lang="nl-NL" sz="1400" baseline="0" dirty="0" err="1"/>
              <a:t>www.nobralux.nl</a:t>
            </a:r>
            <a:endParaRPr lang="nl-NL" sz="1400" dirty="0"/>
          </a:p>
        </p:txBody>
      </p:sp>
      <p:sp>
        <p:nvSpPr>
          <p:cNvPr id="21" name="Rechthoek 20"/>
          <p:cNvSpPr/>
          <p:nvPr/>
        </p:nvSpPr>
        <p:spPr>
          <a:xfrm>
            <a:off x="-39374" y="1"/>
            <a:ext cx="12231375" cy="2849353"/>
          </a:xfrm>
          <a:prstGeom prst="rect">
            <a:avLst/>
          </a:prstGeom>
          <a:solidFill>
            <a:srgbClr val="890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2" name="Rechthoek 21"/>
          <p:cNvSpPr/>
          <p:nvPr/>
        </p:nvSpPr>
        <p:spPr>
          <a:xfrm>
            <a:off x="1859165" y="5622587"/>
            <a:ext cx="2196560" cy="1015663"/>
          </a:xfrm>
          <a:prstGeom prst="rect">
            <a:avLst/>
          </a:prstGeom>
        </p:spPr>
        <p:txBody>
          <a:bodyPr wrap="square">
            <a:spAutoFit/>
          </a:bodyPr>
          <a:lstStyle/>
          <a:p>
            <a:r>
              <a:rPr lang="nl-NL" sz="1800" kern="1200" baseline="30000" dirty="0">
                <a:solidFill>
                  <a:schemeClr val="bg1"/>
                </a:solidFill>
                <a:latin typeface="+mn-lt"/>
                <a:ea typeface="+mn-ea"/>
                <a:cs typeface="+mn-cs"/>
              </a:rPr>
              <a:t>Nobralux Boxtel</a:t>
            </a:r>
          </a:p>
          <a:p>
            <a:r>
              <a:rPr lang="nl-NL" sz="1800" kern="1200" baseline="30000" dirty="0">
                <a:solidFill>
                  <a:schemeClr val="bg1"/>
                </a:solidFill>
                <a:latin typeface="+mn-lt"/>
                <a:ea typeface="+mn-ea"/>
                <a:cs typeface="+mn-cs"/>
              </a:rPr>
              <a:t>Eekelhof 58</a:t>
            </a:r>
          </a:p>
          <a:p>
            <a:r>
              <a:rPr lang="nl-NL" sz="1800" kern="1200" baseline="30000" dirty="0">
                <a:solidFill>
                  <a:schemeClr val="bg1"/>
                </a:solidFill>
                <a:latin typeface="+mn-lt"/>
                <a:ea typeface="+mn-ea"/>
                <a:cs typeface="+mn-cs"/>
              </a:rPr>
              <a:t>5482 WH Schijndel</a:t>
            </a:r>
          </a:p>
          <a:p>
            <a:r>
              <a:rPr lang="nl-NL" sz="1800" kern="1200" baseline="30000" dirty="0">
                <a:solidFill>
                  <a:schemeClr val="bg1"/>
                </a:solidFill>
                <a:latin typeface="+mn-lt"/>
                <a:ea typeface="+mn-ea"/>
                <a:cs typeface="+mn-cs"/>
              </a:rPr>
              <a:t>info@nobralux.nl </a:t>
            </a:r>
          </a:p>
          <a:p>
            <a:r>
              <a:rPr lang="nl-NL" sz="1800" kern="1200" baseline="30000" dirty="0">
                <a:solidFill>
                  <a:schemeClr val="bg1"/>
                </a:solidFill>
                <a:latin typeface="+mn-lt"/>
                <a:ea typeface="+mn-ea"/>
                <a:cs typeface="+mn-cs"/>
              </a:rPr>
              <a:t>0411 440 400</a:t>
            </a:r>
          </a:p>
        </p:txBody>
      </p:sp>
      <p:sp>
        <p:nvSpPr>
          <p:cNvPr id="23" name="Rechthoek 22"/>
          <p:cNvSpPr/>
          <p:nvPr/>
        </p:nvSpPr>
        <p:spPr>
          <a:xfrm>
            <a:off x="5149246" y="5635347"/>
            <a:ext cx="2273195" cy="1015663"/>
          </a:xfrm>
          <a:prstGeom prst="rect">
            <a:avLst/>
          </a:prstGeom>
        </p:spPr>
        <p:txBody>
          <a:bodyPr wrap="square">
            <a:spAutoFit/>
          </a:bodyPr>
          <a:lstStyle/>
          <a:p>
            <a:r>
              <a:rPr lang="nl-NL" sz="1800" kern="1200" baseline="30000" dirty="0" err="1">
                <a:solidFill>
                  <a:srgbClr val="FFFFFF"/>
                </a:solidFill>
                <a:latin typeface="+mn-lt"/>
                <a:ea typeface="+mn-ea"/>
                <a:cs typeface="+mn-cs"/>
              </a:rPr>
              <a:t>Nobralux</a:t>
            </a:r>
            <a:r>
              <a:rPr lang="nl-NL" sz="1800" kern="1200" baseline="30000" dirty="0">
                <a:solidFill>
                  <a:srgbClr val="FFFFFF"/>
                </a:solidFill>
                <a:latin typeface="+mn-lt"/>
                <a:ea typeface="+mn-ea"/>
                <a:cs typeface="+mn-cs"/>
              </a:rPr>
              <a:t> Amsterdam</a:t>
            </a:r>
          </a:p>
          <a:p>
            <a:r>
              <a:rPr lang="nl-NL" sz="1800" kern="1200" baseline="30000" dirty="0">
                <a:solidFill>
                  <a:srgbClr val="FFFFFF"/>
                </a:solidFill>
                <a:latin typeface="+mn-lt"/>
                <a:ea typeface="+mn-ea"/>
                <a:cs typeface="+mn-cs"/>
              </a:rPr>
              <a:t>Overschiestraat 59A</a:t>
            </a:r>
          </a:p>
          <a:p>
            <a:r>
              <a:rPr lang="nl-NL" sz="1800" kern="1200" baseline="30000" dirty="0">
                <a:solidFill>
                  <a:srgbClr val="FFFFFF"/>
                </a:solidFill>
                <a:latin typeface="+mn-lt"/>
                <a:ea typeface="+mn-ea"/>
                <a:cs typeface="+mn-cs"/>
              </a:rPr>
              <a:t>1062 XD Amsterdam</a:t>
            </a:r>
          </a:p>
          <a:p>
            <a:r>
              <a:rPr lang="nl-NL" sz="1800" kern="1200" baseline="30000" dirty="0">
                <a:solidFill>
                  <a:srgbClr val="FFFFFF"/>
                </a:solidFill>
                <a:latin typeface="+mn-lt"/>
                <a:ea typeface="+mn-ea"/>
                <a:cs typeface="+mn-cs"/>
              </a:rPr>
              <a:t>info@nobralux.nl </a:t>
            </a:r>
          </a:p>
          <a:p>
            <a:r>
              <a:rPr lang="nl-NL" sz="1800" kern="1200" baseline="30000" dirty="0">
                <a:solidFill>
                  <a:srgbClr val="FFFFFF"/>
                </a:solidFill>
                <a:latin typeface="+mn-lt"/>
                <a:ea typeface="+mn-ea"/>
                <a:cs typeface="+mn-cs"/>
              </a:rPr>
              <a:t>0411 440 400</a:t>
            </a:r>
          </a:p>
        </p:txBody>
      </p:sp>
      <p:sp>
        <p:nvSpPr>
          <p:cNvPr id="24" name="Rechthoek 23"/>
          <p:cNvSpPr/>
          <p:nvPr/>
        </p:nvSpPr>
        <p:spPr>
          <a:xfrm>
            <a:off x="8272778" y="5643666"/>
            <a:ext cx="2896165" cy="1015663"/>
          </a:xfrm>
          <a:prstGeom prst="rect">
            <a:avLst/>
          </a:prstGeom>
        </p:spPr>
        <p:txBody>
          <a:bodyPr wrap="square">
            <a:spAutoFit/>
          </a:bodyPr>
          <a:lstStyle/>
          <a:p>
            <a:pPr marL="0" algn="l" defTabSz="457200" rtl="0" eaLnBrk="1" latinLnBrk="0" hangingPunct="1"/>
            <a:r>
              <a:rPr lang="nl-NL" sz="1800" kern="1200" baseline="30000" dirty="0" err="1">
                <a:solidFill>
                  <a:srgbClr val="FFFFFF"/>
                </a:solidFill>
                <a:latin typeface="+mn-lt"/>
                <a:ea typeface="+mn-ea"/>
                <a:cs typeface="+mn-cs"/>
              </a:rPr>
              <a:t>Nobralux</a:t>
            </a:r>
            <a:r>
              <a:rPr lang="nl-NL" sz="1800" kern="1200" baseline="30000" dirty="0">
                <a:solidFill>
                  <a:srgbClr val="FFFFFF"/>
                </a:solidFill>
                <a:latin typeface="+mn-lt"/>
                <a:ea typeface="+mn-ea"/>
                <a:cs typeface="+mn-cs"/>
              </a:rPr>
              <a:t> Apeldoorn</a:t>
            </a:r>
          </a:p>
          <a:p>
            <a:pPr marL="0" algn="l" defTabSz="457200" rtl="0" eaLnBrk="1" latinLnBrk="0" hangingPunct="1"/>
            <a:r>
              <a:rPr lang="nl-NL" sz="1800" kern="1200" baseline="30000" dirty="0">
                <a:solidFill>
                  <a:srgbClr val="FFFFFF"/>
                </a:solidFill>
                <a:latin typeface="+mn-lt"/>
                <a:ea typeface="+mn-ea"/>
                <a:cs typeface="+mn-cs"/>
              </a:rPr>
              <a:t>Prins Willem Alexanderlaan 421 </a:t>
            </a:r>
          </a:p>
          <a:p>
            <a:pPr marL="0" algn="l" defTabSz="457200" rtl="0" eaLnBrk="1" latinLnBrk="0" hangingPunct="1"/>
            <a:r>
              <a:rPr lang="nl-NL" sz="1800" kern="1200" baseline="30000" dirty="0">
                <a:solidFill>
                  <a:srgbClr val="FFFFFF"/>
                </a:solidFill>
                <a:latin typeface="+mn-lt"/>
                <a:ea typeface="+mn-ea"/>
                <a:cs typeface="+mn-cs"/>
              </a:rPr>
              <a:t>7311 SX Apeldoorn</a:t>
            </a:r>
          </a:p>
          <a:p>
            <a:pPr marL="0" algn="l" defTabSz="457200" rtl="0" eaLnBrk="1" latinLnBrk="0" hangingPunct="1"/>
            <a:r>
              <a:rPr lang="nl-NL" sz="1800" kern="1200" baseline="30000" dirty="0">
                <a:solidFill>
                  <a:srgbClr val="FFFFFF"/>
                </a:solidFill>
                <a:latin typeface="+mn-lt"/>
                <a:ea typeface="+mn-ea"/>
                <a:cs typeface="+mn-cs"/>
              </a:rPr>
              <a:t>info@nobralux.nl</a:t>
            </a:r>
          </a:p>
          <a:p>
            <a:pPr marL="0" algn="l" defTabSz="457200" rtl="0" eaLnBrk="1" latinLnBrk="0" hangingPunct="1"/>
            <a:r>
              <a:rPr lang="nl-NL" sz="1800" kern="1200" baseline="30000" dirty="0">
                <a:solidFill>
                  <a:srgbClr val="FFFFFF"/>
                </a:solidFill>
                <a:latin typeface="+mn-lt"/>
                <a:ea typeface="+mn-ea"/>
                <a:cs typeface="+mn-cs"/>
              </a:rPr>
              <a:t>055 579 0501</a:t>
            </a:r>
          </a:p>
        </p:txBody>
      </p:sp>
      <p:pic>
        <p:nvPicPr>
          <p:cNvPr id="2" name="Afbeelding 1">
            <a:extLst>
              <a:ext uri="{FF2B5EF4-FFF2-40B4-BE49-F238E27FC236}">
                <a16:creationId xmlns:a16="http://schemas.microsoft.com/office/drawing/2014/main" id="{1F515793-57AA-6583-CFBB-DD3456092F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353" y="3009193"/>
            <a:ext cx="4332171" cy="862702"/>
          </a:xfrm>
          <a:prstGeom prst="rect">
            <a:avLst/>
          </a:prstGeom>
        </p:spPr>
      </p:pic>
    </p:spTree>
    <p:extLst>
      <p:ext uri="{BB962C8B-B14F-4D97-AF65-F5344CB8AC3E}">
        <p14:creationId xmlns:p14="http://schemas.microsoft.com/office/powerpoint/2010/main" val="18768062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Vier kolommen">
    <p:spTree>
      <p:nvGrpSpPr>
        <p:cNvPr id="1" name=""/>
        <p:cNvGrpSpPr/>
        <p:nvPr/>
      </p:nvGrpSpPr>
      <p:grpSpPr>
        <a:xfrm>
          <a:off x="0" y="0"/>
          <a:ext cx="0" cy="0"/>
          <a:chOff x="0" y="0"/>
          <a:chExt cx="0" cy="0"/>
        </a:xfrm>
      </p:grpSpPr>
      <p:sp>
        <p:nvSpPr>
          <p:cNvPr id="40" name="Afgeronde rechthoek">
            <a:extLst>
              <a:ext uri="{FF2B5EF4-FFF2-40B4-BE49-F238E27FC236}">
                <a16:creationId xmlns:a16="http://schemas.microsoft.com/office/drawing/2014/main" id="{8A1B69BB-62B8-09A9-569A-3B28780C1048}"/>
              </a:ext>
            </a:extLst>
          </p:cNvPr>
          <p:cNvSpPr/>
          <p:nvPr userDrawn="1"/>
        </p:nvSpPr>
        <p:spPr>
          <a:xfrm>
            <a:off x="455362" y="2947050"/>
            <a:ext cx="2608863" cy="507351"/>
          </a:xfrm>
          <a:prstGeom prst="roundRect">
            <a:avLst>
              <a:gd name="adj" fmla="val 0"/>
            </a:avLst>
          </a:prstGeom>
          <a:solidFill>
            <a:schemeClr val="accent1"/>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1" name="Afgeronde rechthoek">
            <a:extLst>
              <a:ext uri="{FF2B5EF4-FFF2-40B4-BE49-F238E27FC236}">
                <a16:creationId xmlns:a16="http://schemas.microsoft.com/office/drawing/2014/main" id="{AE7EFA81-D129-C26A-2CAA-1053BCAEF5C2}"/>
              </a:ext>
            </a:extLst>
          </p:cNvPr>
          <p:cNvSpPr/>
          <p:nvPr userDrawn="1"/>
        </p:nvSpPr>
        <p:spPr>
          <a:xfrm>
            <a:off x="3361802" y="2947050"/>
            <a:ext cx="2608863" cy="507351"/>
          </a:xfrm>
          <a:prstGeom prst="roundRect">
            <a:avLst>
              <a:gd name="adj" fmla="val 0"/>
            </a:avLst>
          </a:prstGeom>
          <a:solidFill>
            <a:schemeClr val="accent3"/>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2" name="Afgeronde rechthoek">
            <a:extLst>
              <a:ext uri="{FF2B5EF4-FFF2-40B4-BE49-F238E27FC236}">
                <a16:creationId xmlns:a16="http://schemas.microsoft.com/office/drawing/2014/main" id="{2F55EEB9-A97B-B6AF-EE24-0DD6CB846AD5}"/>
              </a:ext>
            </a:extLst>
          </p:cNvPr>
          <p:cNvSpPr/>
          <p:nvPr userDrawn="1"/>
        </p:nvSpPr>
        <p:spPr>
          <a:xfrm>
            <a:off x="9123627" y="2947050"/>
            <a:ext cx="2608863" cy="507351"/>
          </a:xfrm>
          <a:prstGeom prst="roundRect">
            <a:avLst>
              <a:gd name="adj" fmla="val 0"/>
            </a:avLst>
          </a:prstGeom>
          <a:solidFill>
            <a:schemeClr val="accent5"/>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3" name="Afgeronde rechthoek">
            <a:extLst>
              <a:ext uri="{FF2B5EF4-FFF2-40B4-BE49-F238E27FC236}">
                <a16:creationId xmlns:a16="http://schemas.microsoft.com/office/drawing/2014/main" id="{64F09D9D-704E-A245-877B-AA2993665A1A}"/>
              </a:ext>
            </a:extLst>
          </p:cNvPr>
          <p:cNvSpPr/>
          <p:nvPr userDrawn="1"/>
        </p:nvSpPr>
        <p:spPr>
          <a:xfrm>
            <a:off x="6246016" y="2947050"/>
            <a:ext cx="2608863" cy="507351"/>
          </a:xfrm>
          <a:prstGeom prst="roundRect">
            <a:avLst>
              <a:gd name="adj" fmla="val 0"/>
            </a:avLst>
          </a:prstGeom>
          <a:solidFill>
            <a:schemeClr val="accent4"/>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24" name="Afgeronde rechthoek">
            <a:extLst>
              <a:ext uri="{FF2B5EF4-FFF2-40B4-BE49-F238E27FC236}">
                <a16:creationId xmlns:a16="http://schemas.microsoft.com/office/drawing/2014/main" id="{0B0894DC-753E-767A-8272-C13B6388ABB3}"/>
              </a:ext>
            </a:extLst>
          </p:cNvPr>
          <p:cNvSpPr/>
          <p:nvPr userDrawn="1"/>
        </p:nvSpPr>
        <p:spPr>
          <a:xfrm>
            <a:off x="455362" y="3429001"/>
            <a:ext cx="2608863" cy="2704593"/>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8" name="Afgeronde rechthoek">
            <a:extLst>
              <a:ext uri="{FF2B5EF4-FFF2-40B4-BE49-F238E27FC236}">
                <a16:creationId xmlns:a16="http://schemas.microsoft.com/office/drawing/2014/main" id="{B4892A1B-BC7B-893D-FD75-74943E0CFCDA}"/>
              </a:ext>
            </a:extLst>
          </p:cNvPr>
          <p:cNvSpPr/>
          <p:nvPr userDrawn="1"/>
        </p:nvSpPr>
        <p:spPr>
          <a:xfrm>
            <a:off x="3361802" y="3429001"/>
            <a:ext cx="2608863" cy="2704593"/>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32" name="Afgeronde rechthoek">
            <a:extLst>
              <a:ext uri="{FF2B5EF4-FFF2-40B4-BE49-F238E27FC236}">
                <a16:creationId xmlns:a16="http://schemas.microsoft.com/office/drawing/2014/main" id="{720C6C75-0973-C733-D689-BB6410E629B0}"/>
              </a:ext>
            </a:extLst>
          </p:cNvPr>
          <p:cNvSpPr/>
          <p:nvPr userDrawn="1"/>
        </p:nvSpPr>
        <p:spPr>
          <a:xfrm>
            <a:off x="6246017" y="3429001"/>
            <a:ext cx="2608863" cy="2704593"/>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36" name="Afgeronde rechthoek">
            <a:extLst>
              <a:ext uri="{FF2B5EF4-FFF2-40B4-BE49-F238E27FC236}">
                <a16:creationId xmlns:a16="http://schemas.microsoft.com/office/drawing/2014/main" id="{B106385F-872A-6205-2C65-5461A6DC264E}"/>
              </a:ext>
            </a:extLst>
          </p:cNvPr>
          <p:cNvSpPr/>
          <p:nvPr userDrawn="1"/>
        </p:nvSpPr>
        <p:spPr>
          <a:xfrm>
            <a:off x="9123628" y="3429001"/>
            <a:ext cx="2608863" cy="2704593"/>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9" name="Tijdelijke aanduiding voor tekst 11">
            <a:extLst>
              <a:ext uri="{FF2B5EF4-FFF2-40B4-BE49-F238E27FC236}">
                <a16:creationId xmlns:a16="http://schemas.microsoft.com/office/drawing/2014/main" id="{F93A3ABB-7403-25A7-DB2D-37EE950BB3E6}"/>
              </a:ext>
            </a:extLst>
          </p:cNvPr>
          <p:cNvSpPr>
            <a:spLocks noGrp="1"/>
          </p:cNvSpPr>
          <p:nvPr>
            <p:ph type="body" sz="quarter" idx="21" hasCustomPrompt="1"/>
          </p:nvPr>
        </p:nvSpPr>
        <p:spPr>
          <a:xfrm>
            <a:off x="588166" y="3554878"/>
            <a:ext cx="2358234" cy="2468933"/>
          </a:xfrm>
          <a:prstGeom prst="rect">
            <a:avLst/>
          </a:prstGeom>
          <a:noFill/>
          <a:effectLst/>
        </p:spPr>
        <p:txBody>
          <a:bodyPr/>
          <a:lstStyle>
            <a:lvl1pPr>
              <a:lnSpc>
                <a:spcPct val="110000"/>
              </a:lnSpc>
              <a:defRPr sz="14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51" name="Tijdelijke aanduiding voor tekst 11">
            <a:extLst>
              <a:ext uri="{FF2B5EF4-FFF2-40B4-BE49-F238E27FC236}">
                <a16:creationId xmlns:a16="http://schemas.microsoft.com/office/drawing/2014/main" id="{860683BD-F06F-F1D4-9BC3-89C294E611B3}"/>
              </a:ext>
            </a:extLst>
          </p:cNvPr>
          <p:cNvSpPr>
            <a:spLocks noGrp="1"/>
          </p:cNvSpPr>
          <p:nvPr>
            <p:ph type="body" sz="quarter" idx="20" hasCustomPrompt="1"/>
          </p:nvPr>
        </p:nvSpPr>
        <p:spPr>
          <a:xfrm>
            <a:off x="476249" y="1625600"/>
            <a:ext cx="11239500" cy="1066800"/>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55" name="Tijdelijke aanduiding voor tekst 11">
            <a:extLst>
              <a:ext uri="{FF2B5EF4-FFF2-40B4-BE49-F238E27FC236}">
                <a16:creationId xmlns:a16="http://schemas.microsoft.com/office/drawing/2014/main" id="{C587EBB4-E040-5240-9538-A1BD38208F20}"/>
              </a:ext>
            </a:extLst>
          </p:cNvPr>
          <p:cNvSpPr>
            <a:spLocks noGrp="1"/>
          </p:cNvSpPr>
          <p:nvPr>
            <p:ph type="body" sz="quarter" idx="22" hasCustomPrompt="1"/>
          </p:nvPr>
        </p:nvSpPr>
        <p:spPr>
          <a:xfrm>
            <a:off x="3499323" y="3554878"/>
            <a:ext cx="2358234" cy="2468933"/>
          </a:xfrm>
          <a:prstGeom prst="rect">
            <a:avLst/>
          </a:prstGeom>
          <a:noFill/>
          <a:effectLst/>
        </p:spPr>
        <p:txBody>
          <a:bodyPr/>
          <a:lstStyle>
            <a:lvl1pPr>
              <a:lnSpc>
                <a:spcPct val="110000"/>
              </a:lnSpc>
              <a:defRPr sz="14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56" name="Tijdelijke aanduiding voor tekst 11">
            <a:extLst>
              <a:ext uri="{FF2B5EF4-FFF2-40B4-BE49-F238E27FC236}">
                <a16:creationId xmlns:a16="http://schemas.microsoft.com/office/drawing/2014/main" id="{5ABFDC47-D39D-8DAE-1A32-407DBB66BEB0}"/>
              </a:ext>
            </a:extLst>
          </p:cNvPr>
          <p:cNvSpPr>
            <a:spLocks noGrp="1"/>
          </p:cNvSpPr>
          <p:nvPr>
            <p:ph type="body" sz="quarter" idx="23" hasCustomPrompt="1"/>
          </p:nvPr>
        </p:nvSpPr>
        <p:spPr>
          <a:xfrm>
            <a:off x="6371331" y="3554878"/>
            <a:ext cx="2358234" cy="2468933"/>
          </a:xfrm>
          <a:prstGeom prst="rect">
            <a:avLst/>
          </a:prstGeom>
          <a:noFill/>
          <a:effectLst/>
        </p:spPr>
        <p:txBody>
          <a:bodyPr/>
          <a:lstStyle>
            <a:lvl1pPr>
              <a:lnSpc>
                <a:spcPct val="110000"/>
              </a:lnSpc>
              <a:defRPr sz="14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57" name="Tijdelijke aanduiding voor tekst 11">
            <a:extLst>
              <a:ext uri="{FF2B5EF4-FFF2-40B4-BE49-F238E27FC236}">
                <a16:creationId xmlns:a16="http://schemas.microsoft.com/office/drawing/2014/main" id="{53798644-9F73-2E83-554A-6DB1F34027F7}"/>
              </a:ext>
            </a:extLst>
          </p:cNvPr>
          <p:cNvSpPr>
            <a:spLocks noGrp="1"/>
          </p:cNvSpPr>
          <p:nvPr>
            <p:ph type="body" sz="quarter" idx="24" hasCustomPrompt="1"/>
          </p:nvPr>
        </p:nvSpPr>
        <p:spPr>
          <a:xfrm>
            <a:off x="9245600" y="3554878"/>
            <a:ext cx="2358234" cy="2468933"/>
          </a:xfrm>
          <a:prstGeom prst="rect">
            <a:avLst/>
          </a:prstGeom>
          <a:noFill/>
          <a:effectLst/>
        </p:spPr>
        <p:txBody>
          <a:bodyPr/>
          <a:lstStyle>
            <a:lvl1pPr>
              <a:lnSpc>
                <a:spcPct val="110000"/>
              </a:lnSpc>
              <a:defRPr sz="14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2" name="Afgeronde rechthoek">
            <a:extLst>
              <a:ext uri="{FF2B5EF4-FFF2-40B4-BE49-F238E27FC236}">
                <a16:creationId xmlns:a16="http://schemas.microsoft.com/office/drawing/2014/main" id="{B224E3D1-EA2F-7521-097D-71437A112C58}"/>
              </a:ext>
            </a:extLst>
          </p:cNvPr>
          <p:cNvSpPr/>
          <p:nvPr userDrawn="1"/>
        </p:nvSpPr>
        <p:spPr>
          <a:xfrm>
            <a:off x="455361" y="3174351"/>
            <a:ext cx="2608863" cy="254649"/>
          </a:xfrm>
          <a:prstGeom prst="roundRect">
            <a:avLst>
              <a:gd name="adj" fmla="val 0"/>
            </a:avLst>
          </a:prstGeom>
          <a:solidFill>
            <a:schemeClr val="accent1">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3" name="Afgeronde rechthoek">
            <a:extLst>
              <a:ext uri="{FF2B5EF4-FFF2-40B4-BE49-F238E27FC236}">
                <a16:creationId xmlns:a16="http://schemas.microsoft.com/office/drawing/2014/main" id="{1E036C08-09A6-C630-7649-EEC92083F798}"/>
              </a:ext>
            </a:extLst>
          </p:cNvPr>
          <p:cNvSpPr/>
          <p:nvPr userDrawn="1"/>
        </p:nvSpPr>
        <p:spPr>
          <a:xfrm>
            <a:off x="3361801" y="3174351"/>
            <a:ext cx="2608863" cy="254649"/>
          </a:xfrm>
          <a:prstGeom prst="roundRect">
            <a:avLst>
              <a:gd name="adj" fmla="val 0"/>
            </a:avLst>
          </a:prstGeom>
          <a:solidFill>
            <a:schemeClr val="accent3">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5" name="Afgeronde rechthoek">
            <a:extLst>
              <a:ext uri="{FF2B5EF4-FFF2-40B4-BE49-F238E27FC236}">
                <a16:creationId xmlns:a16="http://schemas.microsoft.com/office/drawing/2014/main" id="{5AA91147-4CF1-DC0F-1654-604FAF47F032}"/>
              </a:ext>
            </a:extLst>
          </p:cNvPr>
          <p:cNvSpPr/>
          <p:nvPr userDrawn="1"/>
        </p:nvSpPr>
        <p:spPr>
          <a:xfrm>
            <a:off x="6246016" y="3174351"/>
            <a:ext cx="2608863" cy="254649"/>
          </a:xfrm>
          <a:prstGeom prst="roundRect">
            <a:avLst>
              <a:gd name="adj" fmla="val 0"/>
            </a:avLst>
          </a:prstGeom>
          <a:solidFill>
            <a:schemeClr val="accent4">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7" name="Afgeronde rechthoek">
            <a:extLst>
              <a:ext uri="{FF2B5EF4-FFF2-40B4-BE49-F238E27FC236}">
                <a16:creationId xmlns:a16="http://schemas.microsoft.com/office/drawing/2014/main" id="{ACD4AFE1-35DC-2577-2DC1-0E4855A57A8C}"/>
              </a:ext>
            </a:extLst>
          </p:cNvPr>
          <p:cNvSpPr/>
          <p:nvPr userDrawn="1"/>
        </p:nvSpPr>
        <p:spPr>
          <a:xfrm>
            <a:off x="9130230" y="3177378"/>
            <a:ext cx="2598918" cy="254649"/>
          </a:xfrm>
          <a:prstGeom prst="roundRect">
            <a:avLst>
              <a:gd name="adj" fmla="val 0"/>
            </a:avLst>
          </a:prstGeom>
          <a:solidFill>
            <a:schemeClr val="accent5">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58" name="Tijdelijke aanduiding voor tekst 11">
            <a:extLst>
              <a:ext uri="{FF2B5EF4-FFF2-40B4-BE49-F238E27FC236}">
                <a16:creationId xmlns:a16="http://schemas.microsoft.com/office/drawing/2014/main" id="{402F1113-28D2-097C-513E-6AD49703EEB2}"/>
              </a:ext>
            </a:extLst>
          </p:cNvPr>
          <p:cNvSpPr>
            <a:spLocks noGrp="1"/>
          </p:cNvSpPr>
          <p:nvPr>
            <p:ph type="body" sz="quarter" idx="25" hasCustomPrompt="1"/>
          </p:nvPr>
        </p:nvSpPr>
        <p:spPr>
          <a:xfrm>
            <a:off x="580676" y="3044658"/>
            <a:ext cx="2358234" cy="355600"/>
          </a:xfrm>
          <a:prstGeom prst="rect">
            <a:avLst/>
          </a:prstGeom>
          <a:noFill/>
          <a:effectLst/>
        </p:spPr>
        <p:txBody>
          <a:bodyPr/>
          <a:lstStyle>
            <a:lvl1pPr>
              <a:lnSpc>
                <a:spcPct val="110000"/>
              </a:lnSpc>
              <a:defRPr sz="16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titel</a:t>
            </a:r>
          </a:p>
        </p:txBody>
      </p:sp>
      <p:sp>
        <p:nvSpPr>
          <p:cNvPr id="59" name="Tijdelijke aanduiding voor tekst 11">
            <a:extLst>
              <a:ext uri="{FF2B5EF4-FFF2-40B4-BE49-F238E27FC236}">
                <a16:creationId xmlns:a16="http://schemas.microsoft.com/office/drawing/2014/main" id="{EE89387C-D024-25ED-C78F-7A02085E2ED4}"/>
              </a:ext>
            </a:extLst>
          </p:cNvPr>
          <p:cNvSpPr>
            <a:spLocks noGrp="1"/>
          </p:cNvSpPr>
          <p:nvPr>
            <p:ph type="body" sz="quarter" idx="26" hasCustomPrompt="1"/>
          </p:nvPr>
        </p:nvSpPr>
        <p:spPr>
          <a:xfrm>
            <a:off x="3487116" y="3044658"/>
            <a:ext cx="2358234" cy="355600"/>
          </a:xfrm>
          <a:prstGeom prst="rect">
            <a:avLst/>
          </a:prstGeom>
          <a:noFill/>
          <a:effectLst/>
        </p:spPr>
        <p:txBody>
          <a:bodyPr/>
          <a:lstStyle>
            <a:lvl1pPr>
              <a:lnSpc>
                <a:spcPct val="110000"/>
              </a:lnSpc>
              <a:defRPr sz="16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titel</a:t>
            </a:r>
          </a:p>
        </p:txBody>
      </p:sp>
      <p:sp>
        <p:nvSpPr>
          <p:cNvPr id="60" name="Tijdelijke aanduiding voor tekst 11">
            <a:extLst>
              <a:ext uri="{FF2B5EF4-FFF2-40B4-BE49-F238E27FC236}">
                <a16:creationId xmlns:a16="http://schemas.microsoft.com/office/drawing/2014/main" id="{16849BF3-297F-45CD-CE24-5AC776085481}"/>
              </a:ext>
            </a:extLst>
          </p:cNvPr>
          <p:cNvSpPr>
            <a:spLocks noGrp="1"/>
          </p:cNvSpPr>
          <p:nvPr>
            <p:ph type="body" sz="quarter" idx="27" hasCustomPrompt="1"/>
          </p:nvPr>
        </p:nvSpPr>
        <p:spPr>
          <a:xfrm>
            <a:off x="6368029" y="3044658"/>
            <a:ext cx="2358234" cy="355600"/>
          </a:xfrm>
          <a:prstGeom prst="rect">
            <a:avLst/>
          </a:prstGeom>
          <a:noFill/>
          <a:effectLst/>
        </p:spPr>
        <p:txBody>
          <a:bodyPr/>
          <a:lstStyle>
            <a:lvl1pPr>
              <a:lnSpc>
                <a:spcPct val="110000"/>
              </a:lnSpc>
              <a:defRPr sz="16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titel</a:t>
            </a:r>
          </a:p>
        </p:txBody>
      </p:sp>
      <p:sp>
        <p:nvSpPr>
          <p:cNvPr id="61" name="Tijdelijke aanduiding voor tekst 11">
            <a:extLst>
              <a:ext uri="{FF2B5EF4-FFF2-40B4-BE49-F238E27FC236}">
                <a16:creationId xmlns:a16="http://schemas.microsoft.com/office/drawing/2014/main" id="{D9CBB04B-C6E8-9110-2B39-9CD2D47E4474}"/>
              </a:ext>
            </a:extLst>
          </p:cNvPr>
          <p:cNvSpPr>
            <a:spLocks noGrp="1"/>
          </p:cNvSpPr>
          <p:nvPr>
            <p:ph type="body" sz="quarter" idx="28" hasCustomPrompt="1"/>
          </p:nvPr>
        </p:nvSpPr>
        <p:spPr>
          <a:xfrm>
            <a:off x="9253091" y="3044657"/>
            <a:ext cx="2358234" cy="355600"/>
          </a:xfrm>
          <a:prstGeom prst="rect">
            <a:avLst/>
          </a:prstGeom>
          <a:noFill/>
          <a:effectLst/>
        </p:spPr>
        <p:txBody>
          <a:bodyPr/>
          <a:lstStyle>
            <a:lvl1pPr>
              <a:lnSpc>
                <a:spcPct val="110000"/>
              </a:lnSpc>
              <a:defRPr sz="16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titel</a:t>
            </a:r>
          </a:p>
        </p:txBody>
      </p:sp>
    </p:spTree>
    <p:extLst>
      <p:ext uri="{BB962C8B-B14F-4D97-AF65-F5344CB8AC3E}">
        <p14:creationId xmlns:p14="http://schemas.microsoft.com/office/powerpoint/2010/main" val="14564188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Vijf kolommen">
    <p:spTree>
      <p:nvGrpSpPr>
        <p:cNvPr id="1" name=""/>
        <p:cNvGrpSpPr/>
        <p:nvPr/>
      </p:nvGrpSpPr>
      <p:grpSpPr>
        <a:xfrm>
          <a:off x="0" y="0"/>
          <a:ext cx="0" cy="0"/>
          <a:chOff x="0" y="0"/>
          <a:chExt cx="0" cy="0"/>
        </a:xfrm>
      </p:grpSpPr>
      <p:sp>
        <p:nvSpPr>
          <p:cNvPr id="19" name="Afgeronde rechthoek">
            <a:extLst>
              <a:ext uri="{FF2B5EF4-FFF2-40B4-BE49-F238E27FC236}">
                <a16:creationId xmlns:a16="http://schemas.microsoft.com/office/drawing/2014/main" id="{37604B04-D684-95FA-7266-E22029A3C00F}"/>
              </a:ext>
            </a:extLst>
          </p:cNvPr>
          <p:cNvSpPr/>
          <p:nvPr userDrawn="1"/>
        </p:nvSpPr>
        <p:spPr>
          <a:xfrm>
            <a:off x="2774077" y="1553411"/>
            <a:ext cx="2033838" cy="507351"/>
          </a:xfrm>
          <a:prstGeom prst="roundRect">
            <a:avLst>
              <a:gd name="adj" fmla="val 0"/>
            </a:avLst>
          </a:prstGeom>
          <a:solidFill>
            <a:schemeClr val="accent2"/>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solidFill>
                <a:schemeClr val="accent2"/>
              </a:solidFill>
              <a:latin typeface="Absolut Standard" panose="02000503030000020003" charset="0"/>
            </a:endParaRPr>
          </a:p>
        </p:txBody>
      </p:sp>
      <p:sp>
        <p:nvSpPr>
          <p:cNvPr id="22" name="Afgeronde rechthoek">
            <a:extLst>
              <a:ext uri="{FF2B5EF4-FFF2-40B4-BE49-F238E27FC236}">
                <a16:creationId xmlns:a16="http://schemas.microsoft.com/office/drawing/2014/main" id="{32F899F7-DEFE-A941-25F5-387979756694}"/>
              </a:ext>
            </a:extLst>
          </p:cNvPr>
          <p:cNvSpPr/>
          <p:nvPr userDrawn="1"/>
        </p:nvSpPr>
        <p:spPr>
          <a:xfrm>
            <a:off x="5080092" y="1553411"/>
            <a:ext cx="2033838" cy="507351"/>
          </a:xfrm>
          <a:prstGeom prst="roundRect">
            <a:avLst>
              <a:gd name="adj" fmla="val 0"/>
            </a:avLst>
          </a:prstGeom>
          <a:solidFill>
            <a:schemeClr val="accent3"/>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6" name="Afgeronde rechthoek">
            <a:extLst>
              <a:ext uri="{FF2B5EF4-FFF2-40B4-BE49-F238E27FC236}">
                <a16:creationId xmlns:a16="http://schemas.microsoft.com/office/drawing/2014/main" id="{DD390A62-45DA-8CB3-4FE3-6B5BF4442F56}"/>
              </a:ext>
            </a:extLst>
          </p:cNvPr>
          <p:cNvSpPr/>
          <p:nvPr userDrawn="1"/>
        </p:nvSpPr>
        <p:spPr>
          <a:xfrm>
            <a:off x="7386106" y="1553411"/>
            <a:ext cx="2033838" cy="507351"/>
          </a:xfrm>
          <a:prstGeom prst="roundRect">
            <a:avLst>
              <a:gd name="adj" fmla="val 0"/>
            </a:avLst>
          </a:prstGeom>
          <a:solidFill>
            <a:schemeClr val="accent5"/>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30" name="Afgeronde rechthoek">
            <a:extLst>
              <a:ext uri="{FF2B5EF4-FFF2-40B4-BE49-F238E27FC236}">
                <a16:creationId xmlns:a16="http://schemas.microsoft.com/office/drawing/2014/main" id="{07B00262-A9C4-9AD9-D0BA-C78A5A1BC547}"/>
              </a:ext>
            </a:extLst>
          </p:cNvPr>
          <p:cNvSpPr/>
          <p:nvPr userDrawn="1"/>
        </p:nvSpPr>
        <p:spPr>
          <a:xfrm>
            <a:off x="9692120" y="1553411"/>
            <a:ext cx="2033838" cy="507351"/>
          </a:xfrm>
          <a:prstGeom prst="roundRect">
            <a:avLst>
              <a:gd name="adj" fmla="val 0"/>
            </a:avLst>
          </a:prstGeom>
          <a:solidFill>
            <a:schemeClr val="accent4"/>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0" name="Afgeronde rechthoek">
            <a:extLst>
              <a:ext uri="{FF2B5EF4-FFF2-40B4-BE49-F238E27FC236}">
                <a16:creationId xmlns:a16="http://schemas.microsoft.com/office/drawing/2014/main" id="{8A1B69BB-62B8-09A9-569A-3B28780C1048}"/>
              </a:ext>
            </a:extLst>
          </p:cNvPr>
          <p:cNvSpPr/>
          <p:nvPr userDrawn="1"/>
        </p:nvSpPr>
        <p:spPr>
          <a:xfrm>
            <a:off x="455363" y="1553411"/>
            <a:ext cx="2033838" cy="507351"/>
          </a:xfrm>
          <a:prstGeom prst="roundRect">
            <a:avLst>
              <a:gd name="adj" fmla="val 0"/>
            </a:avLst>
          </a:prstGeom>
          <a:solidFill>
            <a:schemeClr val="accent1"/>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solidFill>
                <a:schemeClr val="accent1"/>
              </a:solidFill>
              <a:latin typeface="Absolut Standard" panose="02000503030000020003" charset="0"/>
            </a:endParaRPr>
          </a:p>
        </p:txBody>
      </p:sp>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24" name="Afgeronde rechthoek">
            <a:extLst>
              <a:ext uri="{FF2B5EF4-FFF2-40B4-BE49-F238E27FC236}">
                <a16:creationId xmlns:a16="http://schemas.microsoft.com/office/drawing/2014/main" id="{0B0894DC-753E-767A-8272-C13B6388ABB3}"/>
              </a:ext>
            </a:extLst>
          </p:cNvPr>
          <p:cNvSpPr/>
          <p:nvPr userDrawn="1"/>
        </p:nvSpPr>
        <p:spPr>
          <a:xfrm>
            <a:off x="455363" y="2035362"/>
            <a:ext cx="2033838" cy="4098232"/>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9" name="Tijdelijke aanduiding voor tekst 11">
            <a:extLst>
              <a:ext uri="{FF2B5EF4-FFF2-40B4-BE49-F238E27FC236}">
                <a16:creationId xmlns:a16="http://schemas.microsoft.com/office/drawing/2014/main" id="{F93A3ABB-7403-25A7-DB2D-37EE950BB3E6}"/>
              </a:ext>
            </a:extLst>
          </p:cNvPr>
          <p:cNvSpPr>
            <a:spLocks noGrp="1"/>
          </p:cNvSpPr>
          <p:nvPr>
            <p:ph type="body" sz="quarter" idx="21" hasCustomPrompt="1"/>
          </p:nvPr>
        </p:nvSpPr>
        <p:spPr>
          <a:xfrm>
            <a:off x="588167" y="2139796"/>
            <a:ext cx="1774034" cy="3722927"/>
          </a:xfrm>
          <a:prstGeom prst="rect">
            <a:avLst/>
          </a:prstGeom>
          <a:noFill/>
          <a:effectLst/>
        </p:spPr>
        <p:txBody>
          <a:bodyPr/>
          <a:lstStyle>
            <a:lvl1pPr>
              <a:lnSpc>
                <a:spcPct val="110000"/>
              </a:lnSpc>
              <a:defRPr sz="14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15" name="Afgeronde rechthoek">
            <a:extLst>
              <a:ext uri="{FF2B5EF4-FFF2-40B4-BE49-F238E27FC236}">
                <a16:creationId xmlns:a16="http://schemas.microsoft.com/office/drawing/2014/main" id="{2169CA50-1480-213A-772B-42FE8D8E9407}"/>
              </a:ext>
            </a:extLst>
          </p:cNvPr>
          <p:cNvSpPr/>
          <p:nvPr userDrawn="1"/>
        </p:nvSpPr>
        <p:spPr>
          <a:xfrm>
            <a:off x="2774078" y="2035361"/>
            <a:ext cx="2033838" cy="4098232"/>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6" name="Afgeronde rechthoek">
            <a:extLst>
              <a:ext uri="{FF2B5EF4-FFF2-40B4-BE49-F238E27FC236}">
                <a16:creationId xmlns:a16="http://schemas.microsoft.com/office/drawing/2014/main" id="{62314924-3217-F330-B8B6-38651BC520FF}"/>
              </a:ext>
            </a:extLst>
          </p:cNvPr>
          <p:cNvSpPr/>
          <p:nvPr userDrawn="1"/>
        </p:nvSpPr>
        <p:spPr>
          <a:xfrm>
            <a:off x="5080093" y="2035361"/>
            <a:ext cx="2033838" cy="4098232"/>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7" name="Afgeronde rechthoek">
            <a:extLst>
              <a:ext uri="{FF2B5EF4-FFF2-40B4-BE49-F238E27FC236}">
                <a16:creationId xmlns:a16="http://schemas.microsoft.com/office/drawing/2014/main" id="{08455E97-1368-5B4A-6D75-AAB24142B169}"/>
              </a:ext>
            </a:extLst>
          </p:cNvPr>
          <p:cNvSpPr/>
          <p:nvPr userDrawn="1"/>
        </p:nvSpPr>
        <p:spPr>
          <a:xfrm>
            <a:off x="7386108" y="2035360"/>
            <a:ext cx="2033838" cy="4098232"/>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8" name="Afgeronde rechthoek">
            <a:extLst>
              <a:ext uri="{FF2B5EF4-FFF2-40B4-BE49-F238E27FC236}">
                <a16:creationId xmlns:a16="http://schemas.microsoft.com/office/drawing/2014/main" id="{89B8E2A1-A590-179B-0757-673FA2A2F8EE}"/>
              </a:ext>
            </a:extLst>
          </p:cNvPr>
          <p:cNvSpPr/>
          <p:nvPr userDrawn="1"/>
        </p:nvSpPr>
        <p:spPr>
          <a:xfrm>
            <a:off x="9692123" y="2035360"/>
            <a:ext cx="2033838" cy="4098232"/>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0" name="Tijdelijke aanduiding voor tekst 11">
            <a:extLst>
              <a:ext uri="{FF2B5EF4-FFF2-40B4-BE49-F238E27FC236}">
                <a16:creationId xmlns:a16="http://schemas.microsoft.com/office/drawing/2014/main" id="{FDBE0C9D-F133-6426-7250-6E1D599746A9}"/>
              </a:ext>
            </a:extLst>
          </p:cNvPr>
          <p:cNvSpPr>
            <a:spLocks noGrp="1"/>
          </p:cNvSpPr>
          <p:nvPr>
            <p:ph type="body" sz="quarter" idx="26" hasCustomPrompt="1"/>
          </p:nvPr>
        </p:nvSpPr>
        <p:spPr>
          <a:xfrm>
            <a:off x="2906881" y="2139796"/>
            <a:ext cx="1774034" cy="3722927"/>
          </a:xfrm>
          <a:prstGeom prst="rect">
            <a:avLst/>
          </a:prstGeom>
          <a:noFill/>
          <a:effectLst/>
        </p:spPr>
        <p:txBody>
          <a:bodyPr/>
          <a:lstStyle>
            <a:lvl1pPr>
              <a:lnSpc>
                <a:spcPct val="110000"/>
              </a:lnSpc>
              <a:defRPr sz="14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3" name="Tijdelijke aanduiding voor tekst 11">
            <a:extLst>
              <a:ext uri="{FF2B5EF4-FFF2-40B4-BE49-F238E27FC236}">
                <a16:creationId xmlns:a16="http://schemas.microsoft.com/office/drawing/2014/main" id="{504F0F08-C983-6D48-03FA-204223C69FDF}"/>
              </a:ext>
            </a:extLst>
          </p:cNvPr>
          <p:cNvSpPr>
            <a:spLocks noGrp="1"/>
          </p:cNvSpPr>
          <p:nvPr>
            <p:ph type="body" sz="quarter" idx="28" hasCustomPrompt="1"/>
          </p:nvPr>
        </p:nvSpPr>
        <p:spPr>
          <a:xfrm>
            <a:off x="5212896" y="2139796"/>
            <a:ext cx="1774034" cy="3722927"/>
          </a:xfrm>
          <a:prstGeom prst="rect">
            <a:avLst/>
          </a:prstGeom>
          <a:noFill/>
          <a:effectLst/>
        </p:spPr>
        <p:txBody>
          <a:bodyPr/>
          <a:lstStyle>
            <a:lvl1pPr>
              <a:lnSpc>
                <a:spcPct val="110000"/>
              </a:lnSpc>
              <a:defRPr sz="14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7" name="Tijdelijke aanduiding voor tekst 11">
            <a:extLst>
              <a:ext uri="{FF2B5EF4-FFF2-40B4-BE49-F238E27FC236}">
                <a16:creationId xmlns:a16="http://schemas.microsoft.com/office/drawing/2014/main" id="{7AEAEC8E-CC54-299B-B5BC-0F42D8DFF2FC}"/>
              </a:ext>
            </a:extLst>
          </p:cNvPr>
          <p:cNvSpPr>
            <a:spLocks noGrp="1"/>
          </p:cNvSpPr>
          <p:nvPr>
            <p:ph type="body" sz="quarter" idx="30" hasCustomPrompt="1"/>
          </p:nvPr>
        </p:nvSpPr>
        <p:spPr>
          <a:xfrm>
            <a:off x="7518910" y="2139796"/>
            <a:ext cx="1774034" cy="3722927"/>
          </a:xfrm>
          <a:prstGeom prst="rect">
            <a:avLst/>
          </a:prstGeom>
          <a:noFill/>
          <a:effectLst/>
        </p:spPr>
        <p:txBody>
          <a:bodyPr/>
          <a:lstStyle>
            <a:lvl1pPr>
              <a:lnSpc>
                <a:spcPct val="110000"/>
              </a:lnSpc>
              <a:defRPr sz="14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31" name="Tijdelijke aanduiding voor tekst 11">
            <a:extLst>
              <a:ext uri="{FF2B5EF4-FFF2-40B4-BE49-F238E27FC236}">
                <a16:creationId xmlns:a16="http://schemas.microsoft.com/office/drawing/2014/main" id="{A0C10A00-831F-3F83-A666-F95062826A9D}"/>
              </a:ext>
            </a:extLst>
          </p:cNvPr>
          <p:cNvSpPr>
            <a:spLocks noGrp="1"/>
          </p:cNvSpPr>
          <p:nvPr>
            <p:ph type="body" sz="quarter" idx="32" hasCustomPrompt="1"/>
          </p:nvPr>
        </p:nvSpPr>
        <p:spPr>
          <a:xfrm>
            <a:off x="9824924" y="2139796"/>
            <a:ext cx="1774034" cy="3722927"/>
          </a:xfrm>
          <a:prstGeom prst="rect">
            <a:avLst/>
          </a:prstGeom>
          <a:noFill/>
          <a:effectLst/>
        </p:spPr>
        <p:txBody>
          <a:bodyPr/>
          <a:lstStyle>
            <a:lvl1pPr>
              <a:lnSpc>
                <a:spcPct val="110000"/>
              </a:lnSpc>
              <a:defRPr sz="14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3" name="Afgeronde rechthoek">
            <a:extLst>
              <a:ext uri="{FF2B5EF4-FFF2-40B4-BE49-F238E27FC236}">
                <a16:creationId xmlns:a16="http://schemas.microsoft.com/office/drawing/2014/main" id="{EE319EF6-96F6-125C-5CD8-EF8EF1F49A97}"/>
              </a:ext>
            </a:extLst>
          </p:cNvPr>
          <p:cNvSpPr/>
          <p:nvPr userDrawn="1"/>
        </p:nvSpPr>
        <p:spPr>
          <a:xfrm>
            <a:off x="458264" y="1806114"/>
            <a:ext cx="2030936" cy="229248"/>
          </a:xfrm>
          <a:prstGeom prst="roundRect">
            <a:avLst>
              <a:gd name="adj" fmla="val 0"/>
            </a:avLst>
          </a:prstGeom>
          <a:solidFill>
            <a:schemeClr val="accent1">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0" name="Afgeronde rechthoek">
            <a:extLst>
              <a:ext uri="{FF2B5EF4-FFF2-40B4-BE49-F238E27FC236}">
                <a16:creationId xmlns:a16="http://schemas.microsoft.com/office/drawing/2014/main" id="{F6ECFA6F-859B-3ECD-F50E-A61AB5CE6CFB}"/>
              </a:ext>
            </a:extLst>
          </p:cNvPr>
          <p:cNvSpPr/>
          <p:nvPr userDrawn="1"/>
        </p:nvSpPr>
        <p:spPr>
          <a:xfrm>
            <a:off x="2774685" y="1806113"/>
            <a:ext cx="2030936" cy="229248"/>
          </a:xfrm>
          <a:prstGeom prst="roundRect">
            <a:avLst>
              <a:gd name="adj" fmla="val 0"/>
            </a:avLst>
          </a:prstGeom>
          <a:solidFill>
            <a:schemeClr val="accent2">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1" name="Afgeronde rechthoek">
            <a:extLst>
              <a:ext uri="{FF2B5EF4-FFF2-40B4-BE49-F238E27FC236}">
                <a16:creationId xmlns:a16="http://schemas.microsoft.com/office/drawing/2014/main" id="{7A020743-B44C-80FD-2256-DCDA0517ED01}"/>
              </a:ext>
            </a:extLst>
          </p:cNvPr>
          <p:cNvSpPr/>
          <p:nvPr userDrawn="1"/>
        </p:nvSpPr>
        <p:spPr>
          <a:xfrm>
            <a:off x="5080532" y="1806112"/>
            <a:ext cx="2030936" cy="229248"/>
          </a:xfrm>
          <a:prstGeom prst="roundRect">
            <a:avLst>
              <a:gd name="adj" fmla="val 0"/>
            </a:avLst>
          </a:prstGeom>
          <a:solidFill>
            <a:schemeClr val="accent3">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2" name="Afgeronde rechthoek">
            <a:extLst>
              <a:ext uri="{FF2B5EF4-FFF2-40B4-BE49-F238E27FC236}">
                <a16:creationId xmlns:a16="http://schemas.microsoft.com/office/drawing/2014/main" id="{C61E24EA-AC55-17B4-521D-C4030215927C}"/>
              </a:ext>
            </a:extLst>
          </p:cNvPr>
          <p:cNvSpPr/>
          <p:nvPr userDrawn="1"/>
        </p:nvSpPr>
        <p:spPr>
          <a:xfrm>
            <a:off x="7386714" y="1806112"/>
            <a:ext cx="2030936" cy="229248"/>
          </a:xfrm>
          <a:prstGeom prst="roundRect">
            <a:avLst>
              <a:gd name="adj" fmla="val 0"/>
            </a:avLst>
          </a:prstGeom>
          <a:solidFill>
            <a:schemeClr val="accent5">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3" name="Afgeronde rechthoek">
            <a:extLst>
              <a:ext uri="{FF2B5EF4-FFF2-40B4-BE49-F238E27FC236}">
                <a16:creationId xmlns:a16="http://schemas.microsoft.com/office/drawing/2014/main" id="{D0DE849A-63C1-4508-5196-8DBD288D0E0D}"/>
              </a:ext>
            </a:extLst>
          </p:cNvPr>
          <p:cNvSpPr/>
          <p:nvPr userDrawn="1"/>
        </p:nvSpPr>
        <p:spPr>
          <a:xfrm>
            <a:off x="9689824" y="1804603"/>
            <a:ext cx="2033838" cy="229248"/>
          </a:xfrm>
          <a:prstGeom prst="roundRect">
            <a:avLst>
              <a:gd name="adj" fmla="val 0"/>
            </a:avLst>
          </a:prstGeom>
          <a:solidFill>
            <a:schemeClr val="accent4">
              <a:lumMod val="7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58" name="Tijdelijke aanduiding voor tekst 11">
            <a:extLst>
              <a:ext uri="{FF2B5EF4-FFF2-40B4-BE49-F238E27FC236}">
                <a16:creationId xmlns:a16="http://schemas.microsoft.com/office/drawing/2014/main" id="{402F1113-28D2-097C-513E-6AD49703EEB2}"/>
              </a:ext>
            </a:extLst>
          </p:cNvPr>
          <p:cNvSpPr>
            <a:spLocks noGrp="1"/>
          </p:cNvSpPr>
          <p:nvPr>
            <p:ph type="body" sz="quarter" idx="25" hasCustomPrompt="1"/>
          </p:nvPr>
        </p:nvSpPr>
        <p:spPr>
          <a:xfrm>
            <a:off x="580677" y="1642999"/>
            <a:ext cx="1781524" cy="368299"/>
          </a:xfrm>
          <a:prstGeom prst="rect">
            <a:avLst/>
          </a:prstGeom>
          <a:noFill/>
          <a:effectLst/>
        </p:spPr>
        <p:txBody>
          <a:bodyPr/>
          <a:lstStyle>
            <a:lvl1pPr>
              <a:lnSpc>
                <a:spcPct val="110000"/>
              </a:lnSpc>
              <a:defRPr sz="15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
        <p:nvSpPr>
          <p:cNvPr id="21" name="Tijdelijke aanduiding voor tekst 11">
            <a:extLst>
              <a:ext uri="{FF2B5EF4-FFF2-40B4-BE49-F238E27FC236}">
                <a16:creationId xmlns:a16="http://schemas.microsoft.com/office/drawing/2014/main" id="{169F49E9-09A2-835A-5936-1D30B6C1A4F5}"/>
              </a:ext>
            </a:extLst>
          </p:cNvPr>
          <p:cNvSpPr>
            <a:spLocks noGrp="1"/>
          </p:cNvSpPr>
          <p:nvPr>
            <p:ph type="body" sz="quarter" idx="27" hasCustomPrompt="1"/>
          </p:nvPr>
        </p:nvSpPr>
        <p:spPr>
          <a:xfrm>
            <a:off x="2899391" y="1642999"/>
            <a:ext cx="1781524" cy="368299"/>
          </a:xfrm>
          <a:prstGeom prst="rect">
            <a:avLst/>
          </a:prstGeom>
          <a:noFill/>
          <a:effectLst/>
        </p:spPr>
        <p:txBody>
          <a:bodyPr/>
          <a:lstStyle>
            <a:lvl1pPr>
              <a:lnSpc>
                <a:spcPct val="110000"/>
              </a:lnSpc>
              <a:defRPr sz="15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
        <p:nvSpPr>
          <p:cNvPr id="25" name="Tijdelijke aanduiding voor tekst 11">
            <a:extLst>
              <a:ext uri="{FF2B5EF4-FFF2-40B4-BE49-F238E27FC236}">
                <a16:creationId xmlns:a16="http://schemas.microsoft.com/office/drawing/2014/main" id="{73845A72-7AEB-3EEB-2567-6C4D56D30FB7}"/>
              </a:ext>
            </a:extLst>
          </p:cNvPr>
          <p:cNvSpPr>
            <a:spLocks noGrp="1"/>
          </p:cNvSpPr>
          <p:nvPr>
            <p:ph type="body" sz="quarter" idx="29" hasCustomPrompt="1"/>
          </p:nvPr>
        </p:nvSpPr>
        <p:spPr>
          <a:xfrm>
            <a:off x="5205405" y="1642999"/>
            <a:ext cx="1781524" cy="368299"/>
          </a:xfrm>
          <a:prstGeom prst="rect">
            <a:avLst/>
          </a:prstGeom>
          <a:noFill/>
          <a:effectLst/>
        </p:spPr>
        <p:txBody>
          <a:bodyPr/>
          <a:lstStyle>
            <a:lvl1pPr>
              <a:lnSpc>
                <a:spcPct val="110000"/>
              </a:lnSpc>
              <a:defRPr sz="15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
        <p:nvSpPr>
          <p:cNvPr id="29" name="Tijdelijke aanduiding voor tekst 11">
            <a:extLst>
              <a:ext uri="{FF2B5EF4-FFF2-40B4-BE49-F238E27FC236}">
                <a16:creationId xmlns:a16="http://schemas.microsoft.com/office/drawing/2014/main" id="{F5BC385A-18C2-090D-EA4B-E8D7200ACD7A}"/>
              </a:ext>
            </a:extLst>
          </p:cNvPr>
          <p:cNvSpPr>
            <a:spLocks noGrp="1"/>
          </p:cNvSpPr>
          <p:nvPr>
            <p:ph type="body" sz="quarter" idx="31" hasCustomPrompt="1"/>
          </p:nvPr>
        </p:nvSpPr>
        <p:spPr>
          <a:xfrm>
            <a:off x="7511420" y="1642999"/>
            <a:ext cx="1781524" cy="368299"/>
          </a:xfrm>
          <a:prstGeom prst="rect">
            <a:avLst/>
          </a:prstGeom>
          <a:noFill/>
          <a:effectLst/>
        </p:spPr>
        <p:txBody>
          <a:bodyPr/>
          <a:lstStyle>
            <a:lvl1pPr>
              <a:lnSpc>
                <a:spcPct val="110000"/>
              </a:lnSpc>
              <a:defRPr sz="15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
        <p:nvSpPr>
          <p:cNvPr id="33" name="Tijdelijke aanduiding voor tekst 11">
            <a:extLst>
              <a:ext uri="{FF2B5EF4-FFF2-40B4-BE49-F238E27FC236}">
                <a16:creationId xmlns:a16="http://schemas.microsoft.com/office/drawing/2014/main" id="{E3B46DAD-66DD-7CE5-953D-12349617460F}"/>
              </a:ext>
            </a:extLst>
          </p:cNvPr>
          <p:cNvSpPr>
            <a:spLocks noGrp="1"/>
          </p:cNvSpPr>
          <p:nvPr>
            <p:ph type="body" sz="quarter" idx="33" hasCustomPrompt="1"/>
          </p:nvPr>
        </p:nvSpPr>
        <p:spPr>
          <a:xfrm>
            <a:off x="9817434" y="1642999"/>
            <a:ext cx="1781524" cy="368299"/>
          </a:xfrm>
          <a:prstGeom prst="rect">
            <a:avLst/>
          </a:prstGeom>
          <a:noFill/>
          <a:effectLst/>
        </p:spPr>
        <p:txBody>
          <a:bodyPr/>
          <a:lstStyle>
            <a:lvl1pPr>
              <a:lnSpc>
                <a:spcPct val="110000"/>
              </a:lnSpc>
              <a:defRPr sz="15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Tree>
    <p:extLst>
      <p:ext uri="{BB962C8B-B14F-4D97-AF65-F5344CB8AC3E}">
        <p14:creationId xmlns:p14="http://schemas.microsoft.com/office/powerpoint/2010/main" val="290389956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ijf kolommen met plek voor beeld">
    <p:spTree>
      <p:nvGrpSpPr>
        <p:cNvPr id="1" name=""/>
        <p:cNvGrpSpPr/>
        <p:nvPr/>
      </p:nvGrpSpPr>
      <p:grpSpPr>
        <a:xfrm>
          <a:off x="0" y="0"/>
          <a:ext cx="0" cy="0"/>
          <a:chOff x="0" y="0"/>
          <a:chExt cx="0" cy="0"/>
        </a:xfrm>
      </p:grpSpPr>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2" name="Tijdelijke aanduiding voor tekst 11">
            <a:extLst>
              <a:ext uri="{FF2B5EF4-FFF2-40B4-BE49-F238E27FC236}">
                <a16:creationId xmlns:a16="http://schemas.microsoft.com/office/drawing/2014/main" id="{982EEDF4-C72D-0ACE-124B-6BAA04B4DCB4}"/>
              </a:ext>
            </a:extLst>
          </p:cNvPr>
          <p:cNvSpPr>
            <a:spLocks noGrp="1"/>
          </p:cNvSpPr>
          <p:nvPr>
            <p:ph type="body" sz="quarter" idx="20" hasCustomPrompt="1"/>
          </p:nvPr>
        </p:nvSpPr>
        <p:spPr>
          <a:xfrm>
            <a:off x="476249" y="1625600"/>
            <a:ext cx="11239500" cy="1066800"/>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Tree>
    <p:extLst>
      <p:ext uri="{BB962C8B-B14F-4D97-AF65-F5344CB8AC3E}">
        <p14:creationId xmlns:p14="http://schemas.microsoft.com/office/powerpoint/2010/main" val="275842680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Vijf kolommen met plek voor beeld">
    <p:spTree>
      <p:nvGrpSpPr>
        <p:cNvPr id="1" name=""/>
        <p:cNvGrpSpPr/>
        <p:nvPr/>
      </p:nvGrpSpPr>
      <p:grpSpPr>
        <a:xfrm>
          <a:off x="0" y="0"/>
          <a:ext cx="0" cy="0"/>
          <a:chOff x="0" y="0"/>
          <a:chExt cx="0" cy="0"/>
        </a:xfrm>
      </p:grpSpPr>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24" name="Afgeronde rechthoek">
            <a:extLst>
              <a:ext uri="{FF2B5EF4-FFF2-40B4-BE49-F238E27FC236}">
                <a16:creationId xmlns:a16="http://schemas.microsoft.com/office/drawing/2014/main" id="{0B0894DC-753E-767A-8272-C13B6388ABB3}"/>
              </a:ext>
            </a:extLst>
          </p:cNvPr>
          <p:cNvSpPr/>
          <p:nvPr userDrawn="1"/>
        </p:nvSpPr>
        <p:spPr>
          <a:xfrm>
            <a:off x="455363" y="5374107"/>
            <a:ext cx="2033838" cy="759487"/>
          </a:xfrm>
          <a:prstGeom prst="roundRect">
            <a:avLst>
              <a:gd name="adj" fmla="val 0"/>
            </a:avLst>
          </a:prstGeom>
          <a:solidFill>
            <a:schemeClr val="accent1"/>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9" name="Tijdelijke aanduiding voor tekst 11">
            <a:extLst>
              <a:ext uri="{FF2B5EF4-FFF2-40B4-BE49-F238E27FC236}">
                <a16:creationId xmlns:a16="http://schemas.microsoft.com/office/drawing/2014/main" id="{F93A3ABB-7403-25A7-DB2D-37EE950BB3E6}"/>
              </a:ext>
            </a:extLst>
          </p:cNvPr>
          <p:cNvSpPr>
            <a:spLocks noGrp="1"/>
          </p:cNvSpPr>
          <p:nvPr>
            <p:ph type="body" sz="quarter" idx="21" hasCustomPrompt="1"/>
          </p:nvPr>
        </p:nvSpPr>
        <p:spPr>
          <a:xfrm>
            <a:off x="588167" y="5760720"/>
            <a:ext cx="1774034" cy="301752"/>
          </a:xfrm>
          <a:prstGeom prst="rect">
            <a:avLst/>
          </a:prstGeom>
          <a:noFill/>
          <a:effectLst/>
        </p:spPr>
        <p:txBody>
          <a:bodyPr/>
          <a:lstStyle>
            <a:lvl1pPr algn="l">
              <a:lnSpc>
                <a:spcPct val="110000"/>
              </a:lnSpc>
              <a:defRPr sz="125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15" name="Afgeronde rechthoek">
            <a:extLst>
              <a:ext uri="{FF2B5EF4-FFF2-40B4-BE49-F238E27FC236}">
                <a16:creationId xmlns:a16="http://schemas.microsoft.com/office/drawing/2014/main" id="{2169CA50-1480-213A-772B-42FE8D8E9407}"/>
              </a:ext>
            </a:extLst>
          </p:cNvPr>
          <p:cNvSpPr/>
          <p:nvPr userDrawn="1"/>
        </p:nvSpPr>
        <p:spPr>
          <a:xfrm>
            <a:off x="2774078" y="5374107"/>
            <a:ext cx="2033838" cy="759487"/>
          </a:xfrm>
          <a:prstGeom prst="roundRect">
            <a:avLst>
              <a:gd name="adj" fmla="val 0"/>
            </a:avLst>
          </a:prstGeom>
          <a:solidFill>
            <a:schemeClr val="accent2"/>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6" name="Afgeronde rechthoek">
            <a:extLst>
              <a:ext uri="{FF2B5EF4-FFF2-40B4-BE49-F238E27FC236}">
                <a16:creationId xmlns:a16="http://schemas.microsoft.com/office/drawing/2014/main" id="{62314924-3217-F330-B8B6-38651BC520FF}"/>
              </a:ext>
            </a:extLst>
          </p:cNvPr>
          <p:cNvSpPr/>
          <p:nvPr userDrawn="1"/>
        </p:nvSpPr>
        <p:spPr>
          <a:xfrm>
            <a:off x="5080093" y="5374106"/>
            <a:ext cx="2033838" cy="759487"/>
          </a:xfrm>
          <a:prstGeom prst="roundRect">
            <a:avLst>
              <a:gd name="adj" fmla="val 0"/>
            </a:avLst>
          </a:prstGeom>
          <a:solidFill>
            <a:schemeClr val="accent3"/>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7" name="Afgeronde rechthoek">
            <a:extLst>
              <a:ext uri="{FF2B5EF4-FFF2-40B4-BE49-F238E27FC236}">
                <a16:creationId xmlns:a16="http://schemas.microsoft.com/office/drawing/2014/main" id="{08455E97-1368-5B4A-6D75-AAB24142B169}"/>
              </a:ext>
            </a:extLst>
          </p:cNvPr>
          <p:cNvSpPr/>
          <p:nvPr userDrawn="1"/>
        </p:nvSpPr>
        <p:spPr>
          <a:xfrm>
            <a:off x="7386108" y="5374106"/>
            <a:ext cx="2033838" cy="759487"/>
          </a:xfrm>
          <a:prstGeom prst="roundRect">
            <a:avLst>
              <a:gd name="adj" fmla="val 0"/>
            </a:avLst>
          </a:prstGeom>
          <a:solidFill>
            <a:schemeClr val="accent5"/>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8" name="Afgeronde rechthoek">
            <a:extLst>
              <a:ext uri="{FF2B5EF4-FFF2-40B4-BE49-F238E27FC236}">
                <a16:creationId xmlns:a16="http://schemas.microsoft.com/office/drawing/2014/main" id="{89B8E2A1-A590-179B-0757-673FA2A2F8EE}"/>
              </a:ext>
            </a:extLst>
          </p:cNvPr>
          <p:cNvSpPr/>
          <p:nvPr userDrawn="1"/>
        </p:nvSpPr>
        <p:spPr>
          <a:xfrm>
            <a:off x="9692123" y="5374105"/>
            <a:ext cx="2033838" cy="759487"/>
          </a:xfrm>
          <a:prstGeom prst="roundRect">
            <a:avLst>
              <a:gd name="adj" fmla="val 0"/>
            </a:avLst>
          </a:prstGeom>
          <a:solidFill>
            <a:schemeClr val="accent4"/>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0" name="Tijdelijke aanduiding voor tekst 11">
            <a:extLst>
              <a:ext uri="{FF2B5EF4-FFF2-40B4-BE49-F238E27FC236}">
                <a16:creationId xmlns:a16="http://schemas.microsoft.com/office/drawing/2014/main" id="{FDBE0C9D-F133-6426-7250-6E1D599746A9}"/>
              </a:ext>
            </a:extLst>
          </p:cNvPr>
          <p:cNvSpPr>
            <a:spLocks noGrp="1"/>
          </p:cNvSpPr>
          <p:nvPr>
            <p:ph type="body" sz="quarter" idx="26" hasCustomPrompt="1"/>
          </p:nvPr>
        </p:nvSpPr>
        <p:spPr>
          <a:xfrm>
            <a:off x="2906881" y="5760720"/>
            <a:ext cx="1774034" cy="301752"/>
          </a:xfrm>
          <a:prstGeom prst="rect">
            <a:avLst/>
          </a:prstGeom>
          <a:noFill/>
          <a:effectLst/>
        </p:spPr>
        <p:txBody>
          <a:bodyPr/>
          <a:lstStyle>
            <a:lvl1pPr algn="l">
              <a:lnSpc>
                <a:spcPct val="110000"/>
              </a:lnSpc>
              <a:defRPr sz="125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sp>
        <p:nvSpPr>
          <p:cNvPr id="23" name="Tijdelijke aanduiding voor tekst 11">
            <a:extLst>
              <a:ext uri="{FF2B5EF4-FFF2-40B4-BE49-F238E27FC236}">
                <a16:creationId xmlns:a16="http://schemas.microsoft.com/office/drawing/2014/main" id="{504F0F08-C983-6D48-03FA-204223C69FDF}"/>
              </a:ext>
            </a:extLst>
          </p:cNvPr>
          <p:cNvSpPr>
            <a:spLocks noGrp="1"/>
          </p:cNvSpPr>
          <p:nvPr>
            <p:ph type="body" sz="quarter" idx="28" hasCustomPrompt="1"/>
          </p:nvPr>
        </p:nvSpPr>
        <p:spPr>
          <a:xfrm>
            <a:off x="5212896" y="5760720"/>
            <a:ext cx="1774034" cy="301752"/>
          </a:xfrm>
          <a:prstGeom prst="rect">
            <a:avLst/>
          </a:prstGeom>
          <a:noFill/>
          <a:effectLst/>
        </p:spPr>
        <p:txBody>
          <a:bodyPr/>
          <a:lstStyle>
            <a:lvl1pPr algn="l">
              <a:lnSpc>
                <a:spcPct val="110000"/>
              </a:lnSpc>
              <a:defRPr sz="125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sp>
        <p:nvSpPr>
          <p:cNvPr id="27" name="Tijdelijke aanduiding voor tekst 11">
            <a:extLst>
              <a:ext uri="{FF2B5EF4-FFF2-40B4-BE49-F238E27FC236}">
                <a16:creationId xmlns:a16="http://schemas.microsoft.com/office/drawing/2014/main" id="{7AEAEC8E-CC54-299B-B5BC-0F42D8DFF2FC}"/>
              </a:ext>
            </a:extLst>
          </p:cNvPr>
          <p:cNvSpPr>
            <a:spLocks noGrp="1"/>
          </p:cNvSpPr>
          <p:nvPr>
            <p:ph type="body" sz="quarter" idx="30" hasCustomPrompt="1"/>
          </p:nvPr>
        </p:nvSpPr>
        <p:spPr>
          <a:xfrm>
            <a:off x="7518910" y="5760720"/>
            <a:ext cx="1774034" cy="301752"/>
          </a:xfrm>
          <a:prstGeom prst="rect">
            <a:avLst/>
          </a:prstGeom>
          <a:noFill/>
          <a:effectLst/>
        </p:spPr>
        <p:txBody>
          <a:bodyPr/>
          <a:lstStyle>
            <a:lvl1pPr algn="l">
              <a:lnSpc>
                <a:spcPct val="110000"/>
              </a:lnSpc>
              <a:defRPr sz="125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sp>
        <p:nvSpPr>
          <p:cNvPr id="31" name="Tijdelijke aanduiding voor tekst 11">
            <a:extLst>
              <a:ext uri="{FF2B5EF4-FFF2-40B4-BE49-F238E27FC236}">
                <a16:creationId xmlns:a16="http://schemas.microsoft.com/office/drawing/2014/main" id="{A0C10A00-831F-3F83-A666-F95062826A9D}"/>
              </a:ext>
            </a:extLst>
          </p:cNvPr>
          <p:cNvSpPr>
            <a:spLocks noGrp="1"/>
          </p:cNvSpPr>
          <p:nvPr>
            <p:ph type="body" sz="quarter" idx="32" hasCustomPrompt="1"/>
          </p:nvPr>
        </p:nvSpPr>
        <p:spPr>
          <a:xfrm>
            <a:off x="9824924" y="5760720"/>
            <a:ext cx="1774034" cy="301752"/>
          </a:xfrm>
          <a:prstGeom prst="rect">
            <a:avLst/>
          </a:prstGeom>
          <a:noFill/>
          <a:effectLst/>
        </p:spPr>
        <p:txBody>
          <a:bodyPr/>
          <a:lstStyle>
            <a:lvl1pPr algn="l">
              <a:lnSpc>
                <a:spcPct val="110000"/>
              </a:lnSpc>
              <a:defRPr sz="125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sp>
        <p:nvSpPr>
          <p:cNvPr id="2" name="Tijdelijke aanduiding voor tekst 11">
            <a:extLst>
              <a:ext uri="{FF2B5EF4-FFF2-40B4-BE49-F238E27FC236}">
                <a16:creationId xmlns:a16="http://schemas.microsoft.com/office/drawing/2014/main" id="{982EEDF4-C72D-0ACE-124B-6BAA04B4DCB4}"/>
              </a:ext>
            </a:extLst>
          </p:cNvPr>
          <p:cNvSpPr>
            <a:spLocks noGrp="1"/>
          </p:cNvSpPr>
          <p:nvPr>
            <p:ph type="body" sz="quarter" idx="20" hasCustomPrompt="1"/>
          </p:nvPr>
        </p:nvSpPr>
        <p:spPr>
          <a:xfrm>
            <a:off x="476249" y="1625600"/>
            <a:ext cx="11239500" cy="1066800"/>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Tree>
    <p:extLst>
      <p:ext uri="{BB962C8B-B14F-4D97-AF65-F5344CB8AC3E}">
        <p14:creationId xmlns:p14="http://schemas.microsoft.com/office/powerpoint/2010/main" val="3202411826"/>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kstkader met vijf kolommen">
    <p:spTree>
      <p:nvGrpSpPr>
        <p:cNvPr id="1" name=""/>
        <p:cNvGrpSpPr/>
        <p:nvPr/>
      </p:nvGrpSpPr>
      <p:grpSpPr>
        <a:xfrm>
          <a:off x="0" y="0"/>
          <a:ext cx="0" cy="0"/>
          <a:chOff x="0" y="0"/>
          <a:chExt cx="0" cy="0"/>
        </a:xfrm>
      </p:grpSpPr>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24" name="Afgeronde rechthoek">
            <a:extLst>
              <a:ext uri="{FF2B5EF4-FFF2-40B4-BE49-F238E27FC236}">
                <a16:creationId xmlns:a16="http://schemas.microsoft.com/office/drawing/2014/main" id="{0B0894DC-753E-767A-8272-C13B6388ABB3}"/>
              </a:ext>
            </a:extLst>
          </p:cNvPr>
          <p:cNvSpPr/>
          <p:nvPr userDrawn="1"/>
        </p:nvSpPr>
        <p:spPr>
          <a:xfrm>
            <a:off x="455363" y="4750906"/>
            <a:ext cx="2033838" cy="1382688"/>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49" name="Tijdelijke aanduiding voor tekst 11">
            <a:extLst>
              <a:ext uri="{FF2B5EF4-FFF2-40B4-BE49-F238E27FC236}">
                <a16:creationId xmlns:a16="http://schemas.microsoft.com/office/drawing/2014/main" id="{F93A3ABB-7403-25A7-DB2D-37EE950BB3E6}"/>
              </a:ext>
            </a:extLst>
          </p:cNvPr>
          <p:cNvSpPr>
            <a:spLocks noGrp="1"/>
          </p:cNvSpPr>
          <p:nvPr>
            <p:ph type="body" sz="quarter" idx="21" hasCustomPrompt="1"/>
          </p:nvPr>
        </p:nvSpPr>
        <p:spPr>
          <a:xfrm>
            <a:off x="588167" y="4867983"/>
            <a:ext cx="1774034" cy="1079672"/>
          </a:xfrm>
          <a:prstGeom prst="rect">
            <a:avLst/>
          </a:prstGeom>
          <a:noFill/>
          <a:effectLst/>
        </p:spPr>
        <p:txBody>
          <a:bodyPr/>
          <a:lstStyle>
            <a:lvl1pPr>
              <a:lnSpc>
                <a:spcPct val="110000"/>
              </a:lnSpc>
              <a:defRPr sz="12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15" name="Afgeronde rechthoek">
            <a:extLst>
              <a:ext uri="{FF2B5EF4-FFF2-40B4-BE49-F238E27FC236}">
                <a16:creationId xmlns:a16="http://schemas.microsoft.com/office/drawing/2014/main" id="{2169CA50-1480-213A-772B-42FE8D8E9407}"/>
              </a:ext>
            </a:extLst>
          </p:cNvPr>
          <p:cNvSpPr/>
          <p:nvPr userDrawn="1"/>
        </p:nvSpPr>
        <p:spPr>
          <a:xfrm>
            <a:off x="2774078" y="4750905"/>
            <a:ext cx="2033838" cy="1382688"/>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6" name="Afgeronde rechthoek">
            <a:extLst>
              <a:ext uri="{FF2B5EF4-FFF2-40B4-BE49-F238E27FC236}">
                <a16:creationId xmlns:a16="http://schemas.microsoft.com/office/drawing/2014/main" id="{62314924-3217-F330-B8B6-38651BC520FF}"/>
              </a:ext>
            </a:extLst>
          </p:cNvPr>
          <p:cNvSpPr/>
          <p:nvPr userDrawn="1"/>
        </p:nvSpPr>
        <p:spPr>
          <a:xfrm>
            <a:off x="5080093" y="4750905"/>
            <a:ext cx="2033838" cy="1382688"/>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7" name="Afgeronde rechthoek">
            <a:extLst>
              <a:ext uri="{FF2B5EF4-FFF2-40B4-BE49-F238E27FC236}">
                <a16:creationId xmlns:a16="http://schemas.microsoft.com/office/drawing/2014/main" id="{08455E97-1368-5B4A-6D75-AAB24142B169}"/>
              </a:ext>
            </a:extLst>
          </p:cNvPr>
          <p:cNvSpPr/>
          <p:nvPr userDrawn="1"/>
        </p:nvSpPr>
        <p:spPr>
          <a:xfrm>
            <a:off x="7386108" y="4750904"/>
            <a:ext cx="2033838" cy="1382688"/>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8" name="Afgeronde rechthoek">
            <a:extLst>
              <a:ext uri="{FF2B5EF4-FFF2-40B4-BE49-F238E27FC236}">
                <a16:creationId xmlns:a16="http://schemas.microsoft.com/office/drawing/2014/main" id="{89B8E2A1-A590-179B-0757-673FA2A2F8EE}"/>
              </a:ext>
            </a:extLst>
          </p:cNvPr>
          <p:cNvSpPr/>
          <p:nvPr userDrawn="1"/>
        </p:nvSpPr>
        <p:spPr>
          <a:xfrm>
            <a:off x="9692123" y="4750904"/>
            <a:ext cx="2033838" cy="1382688"/>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0" name="Tijdelijke aanduiding voor tekst 11">
            <a:extLst>
              <a:ext uri="{FF2B5EF4-FFF2-40B4-BE49-F238E27FC236}">
                <a16:creationId xmlns:a16="http://schemas.microsoft.com/office/drawing/2014/main" id="{FDBE0C9D-F133-6426-7250-6E1D599746A9}"/>
              </a:ext>
            </a:extLst>
          </p:cNvPr>
          <p:cNvSpPr>
            <a:spLocks noGrp="1"/>
          </p:cNvSpPr>
          <p:nvPr>
            <p:ph type="body" sz="quarter" idx="26" hasCustomPrompt="1"/>
          </p:nvPr>
        </p:nvSpPr>
        <p:spPr>
          <a:xfrm>
            <a:off x="2906881" y="4867983"/>
            <a:ext cx="1774034" cy="1079672"/>
          </a:xfrm>
          <a:prstGeom prst="rect">
            <a:avLst/>
          </a:prstGeom>
          <a:noFill/>
          <a:effectLst/>
        </p:spPr>
        <p:txBody>
          <a:bodyPr/>
          <a:lstStyle>
            <a:lvl1pPr>
              <a:lnSpc>
                <a:spcPct val="110000"/>
              </a:lnSpc>
              <a:defRPr sz="12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3" name="Tijdelijke aanduiding voor tekst 11">
            <a:extLst>
              <a:ext uri="{FF2B5EF4-FFF2-40B4-BE49-F238E27FC236}">
                <a16:creationId xmlns:a16="http://schemas.microsoft.com/office/drawing/2014/main" id="{504F0F08-C983-6D48-03FA-204223C69FDF}"/>
              </a:ext>
            </a:extLst>
          </p:cNvPr>
          <p:cNvSpPr>
            <a:spLocks noGrp="1"/>
          </p:cNvSpPr>
          <p:nvPr>
            <p:ph type="body" sz="quarter" idx="28" hasCustomPrompt="1"/>
          </p:nvPr>
        </p:nvSpPr>
        <p:spPr>
          <a:xfrm>
            <a:off x="5212896" y="4867983"/>
            <a:ext cx="1774034" cy="1079672"/>
          </a:xfrm>
          <a:prstGeom prst="rect">
            <a:avLst/>
          </a:prstGeom>
          <a:noFill/>
          <a:effectLst/>
        </p:spPr>
        <p:txBody>
          <a:bodyPr/>
          <a:lstStyle>
            <a:lvl1pPr>
              <a:lnSpc>
                <a:spcPct val="110000"/>
              </a:lnSpc>
              <a:defRPr sz="12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7" name="Tijdelijke aanduiding voor tekst 11">
            <a:extLst>
              <a:ext uri="{FF2B5EF4-FFF2-40B4-BE49-F238E27FC236}">
                <a16:creationId xmlns:a16="http://schemas.microsoft.com/office/drawing/2014/main" id="{7AEAEC8E-CC54-299B-B5BC-0F42D8DFF2FC}"/>
              </a:ext>
            </a:extLst>
          </p:cNvPr>
          <p:cNvSpPr>
            <a:spLocks noGrp="1"/>
          </p:cNvSpPr>
          <p:nvPr>
            <p:ph type="body" sz="quarter" idx="30" hasCustomPrompt="1"/>
          </p:nvPr>
        </p:nvSpPr>
        <p:spPr>
          <a:xfrm>
            <a:off x="7518910" y="4867983"/>
            <a:ext cx="1774034" cy="1079672"/>
          </a:xfrm>
          <a:prstGeom prst="rect">
            <a:avLst/>
          </a:prstGeom>
          <a:noFill/>
          <a:effectLst/>
        </p:spPr>
        <p:txBody>
          <a:bodyPr/>
          <a:lstStyle>
            <a:lvl1pPr>
              <a:lnSpc>
                <a:spcPct val="110000"/>
              </a:lnSpc>
              <a:defRPr sz="12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31" name="Tijdelijke aanduiding voor tekst 11">
            <a:extLst>
              <a:ext uri="{FF2B5EF4-FFF2-40B4-BE49-F238E27FC236}">
                <a16:creationId xmlns:a16="http://schemas.microsoft.com/office/drawing/2014/main" id="{A0C10A00-831F-3F83-A666-F95062826A9D}"/>
              </a:ext>
            </a:extLst>
          </p:cNvPr>
          <p:cNvSpPr>
            <a:spLocks noGrp="1"/>
          </p:cNvSpPr>
          <p:nvPr>
            <p:ph type="body" sz="quarter" idx="32" hasCustomPrompt="1"/>
          </p:nvPr>
        </p:nvSpPr>
        <p:spPr>
          <a:xfrm>
            <a:off x="9824924" y="4867983"/>
            <a:ext cx="1774034" cy="1079672"/>
          </a:xfrm>
          <a:prstGeom prst="rect">
            <a:avLst/>
          </a:prstGeom>
          <a:noFill/>
          <a:effectLst/>
        </p:spPr>
        <p:txBody>
          <a:bodyPr/>
          <a:lstStyle>
            <a:lvl1pPr>
              <a:lnSpc>
                <a:spcPct val="110000"/>
              </a:lnSpc>
              <a:defRPr sz="12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 name="Tijdelijke aanduiding voor tekst 11">
            <a:extLst>
              <a:ext uri="{FF2B5EF4-FFF2-40B4-BE49-F238E27FC236}">
                <a16:creationId xmlns:a16="http://schemas.microsoft.com/office/drawing/2014/main" id="{639329A3-5C7A-09D4-5B8A-F9084BB4BE5C}"/>
              </a:ext>
            </a:extLst>
          </p:cNvPr>
          <p:cNvSpPr>
            <a:spLocks noGrp="1"/>
          </p:cNvSpPr>
          <p:nvPr>
            <p:ph type="body" sz="quarter" idx="20" hasCustomPrompt="1"/>
          </p:nvPr>
        </p:nvSpPr>
        <p:spPr>
          <a:xfrm>
            <a:off x="476249" y="1625600"/>
            <a:ext cx="11239500" cy="1403869"/>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9" name="Tijdelijke aanduiding voor afbeelding 8">
            <a:extLst>
              <a:ext uri="{FF2B5EF4-FFF2-40B4-BE49-F238E27FC236}">
                <a16:creationId xmlns:a16="http://schemas.microsoft.com/office/drawing/2014/main" id="{AF98854D-8F43-A2CE-2B1B-B0ADDC16554E}"/>
              </a:ext>
            </a:extLst>
          </p:cNvPr>
          <p:cNvSpPr>
            <a:spLocks noGrp="1"/>
          </p:cNvSpPr>
          <p:nvPr>
            <p:ph type="pic" sz="quarter" idx="33"/>
          </p:nvPr>
        </p:nvSpPr>
        <p:spPr>
          <a:xfrm>
            <a:off x="455361" y="3215731"/>
            <a:ext cx="2033838" cy="1522991"/>
          </a:xfrm>
          <a:prstGeom prst="rect">
            <a:avLst/>
          </a:prstGeom>
        </p:spPr>
        <p:txBody>
          <a:bodyPr/>
          <a:lstStyle/>
          <a:p>
            <a:endParaRPr lang="nl-NL"/>
          </a:p>
        </p:txBody>
      </p:sp>
      <p:sp>
        <p:nvSpPr>
          <p:cNvPr id="10" name="Tijdelijke aanduiding voor afbeelding 8">
            <a:extLst>
              <a:ext uri="{FF2B5EF4-FFF2-40B4-BE49-F238E27FC236}">
                <a16:creationId xmlns:a16="http://schemas.microsoft.com/office/drawing/2014/main" id="{900268C1-DD14-6D6E-272C-556225117CFD}"/>
              </a:ext>
            </a:extLst>
          </p:cNvPr>
          <p:cNvSpPr>
            <a:spLocks noGrp="1"/>
          </p:cNvSpPr>
          <p:nvPr>
            <p:ph type="pic" sz="quarter" idx="34"/>
          </p:nvPr>
        </p:nvSpPr>
        <p:spPr>
          <a:xfrm>
            <a:off x="2774077" y="3215731"/>
            <a:ext cx="2033838" cy="1522991"/>
          </a:xfrm>
          <a:prstGeom prst="rect">
            <a:avLst/>
          </a:prstGeom>
        </p:spPr>
        <p:txBody>
          <a:bodyPr/>
          <a:lstStyle/>
          <a:p>
            <a:endParaRPr lang="nl-NL"/>
          </a:p>
        </p:txBody>
      </p:sp>
      <p:sp>
        <p:nvSpPr>
          <p:cNvPr id="11" name="Tijdelijke aanduiding voor afbeelding 8">
            <a:extLst>
              <a:ext uri="{FF2B5EF4-FFF2-40B4-BE49-F238E27FC236}">
                <a16:creationId xmlns:a16="http://schemas.microsoft.com/office/drawing/2014/main" id="{4C7E959F-BC61-87C7-F517-4284FD075AF4}"/>
              </a:ext>
            </a:extLst>
          </p:cNvPr>
          <p:cNvSpPr>
            <a:spLocks noGrp="1"/>
          </p:cNvSpPr>
          <p:nvPr>
            <p:ph type="pic" sz="quarter" idx="35"/>
          </p:nvPr>
        </p:nvSpPr>
        <p:spPr>
          <a:xfrm>
            <a:off x="5079080" y="3215731"/>
            <a:ext cx="2033838" cy="1522991"/>
          </a:xfrm>
          <a:prstGeom prst="rect">
            <a:avLst/>
          </a:prstGeom>
        </p:spPr>
        <p:txBody>
          <a:bodyPr/>
          <a:lstStyle/>
          <a:p>
            <a:endParaRPr lang="nl-NL"/>
          </a:p>
        </p:txBody>
      </p:sp>
      <p:sp>
        <p:nvSpPr>
          <p:cNvPr id="12" name="Tijdelijke aanduiding voor afbeelding 8">
            <a:extLst>
              <a:ext uri="{FF2B5EF4-FFF2-40B4-BE49-F238E27FC236}">
                <a16:creationId xmlns:a16="http://schemas.microsoft.com/office/drawing/2014/main" id="{1DCCA19A-1A06-F5D5-A3B2-83CD72C307E6}"/>
              </a:ext>
            </a:extLst>
          </p:cNvPr>
          <p:cNvSpPr>
            <a:spLocks noGrp="1"/>
          </p:cNvSpPr>
          <p:nvPr>
            <p:ph type="pic" sz="quarter" idx="36"/>
          </p:nvPr>
        </p:nvSpPr>
        <p:spPr>
          <a:xfrm>
            <a:off x="7384083" y="3215407"/>
            <a:ext cx="2033838" cy="1522991"/>
          </a:xfrm>
          <a:prstGeom prst="rect">
            <a:avLst/>
          </a:prstGeom>
        </p:spPr>
        <p:txBody>
          <a:bodyPr/>
          <a:lstStyle/>
          <a:p>
            <a:endParaRPr lang="nl-NL"/>
          </a:p>
        </p:txBody>
      </p:sp>
      <p:sp>
        <p:nvSpPr>
          <p:cNvPr id="13" name="Tijdelijke aanduiding voor afbeelding 8">
            <a:extLst>
              <a:ext uri="{FF2B5EF4-FFF2-40B4-BE49-F238E27FC236}">
                <a16:creationId xmlns:a16="http://schemas.microsoft.com/office/drawing/2014/main" id="{8D1A1E5C-9022-89AA-7D0E-E4A1055D070F}"/>
              </a:ext>
            </a:extLst>
          </p:cNvPr>
          <p:cNvSpPr>
            <a:spLocks noGrp="1"/>
          </p:cNvSpPr>
          <p:nvPr>
            <p:ph type="pic" sz="quarter" idx="37"/>
          </p:nvPr>
        </p:nvSpPr>
        <p:spPr>
          <a:xfrm>
            <a:off x="9702800" y="3215731"/>
            <a:ext cx="2033838" cy="1522991"/>
          </a:xfrm>
          <a:prstGeom prst="rect">
            <a:avLst/>
          </a:prstGeom>
        </p:spPr>
        <p:txBody>
          <a:bodyPr/>
          <a:lstStyle/>
          <a:p>
            <a:endParaRPr lang="nl-NL"/>
          </a:p>
        </p:txBody>
      </p:sp>
    </p:spTree>
    <p:extLst>
      <p:ext uri="{BB962C8B-B14F-4D97-AF65-F5344CB8AC3E}">
        <p14:creationId xmlns:p14="http://schemas.microsoft.com/office/powerpoint/2010/main" val="103939693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ekleurd tekstkader">
    <p:spTree>
      <p:nvGrpSpPr>
        <p:cNvPr id="1" name=""/>
        <p:cNvGrpSpPr/>
        <p:nvPr/>
      </p:nvGrpSpPr>
      <p:grpSpPr>
        <a:xfrm>
          <a:off x="0" y="0"/>
          <a:ext cx="0" cy="0"/>
          <a:chOff x="0" y="0"/>
          <a:chExt cx="0" cy="0"/>
        </a:xfrm>
      </p:grpSpPr>
      <p:sp>
        <p:nvSpPr>
          <p:cNvPr id="4" name="Afgeronde rechthoek">
            <a:extLst>
              <a:ext uri="{FF2B5EF4-FFF2-40B4-BE49-F238E27FC236}">
                <a16:creationId xmlns:a16="http://schemas.microsoft.com/office/drawing/2014/main" id="{FAAB8258-28DB-08A0-170E-1A93A25991B4}"/>
              </a:ext>
            </a:extLst>
          </p:cNvPr>
          <p:cNvSpPr/>
          <p:nvPr userDrawn="1"/>
        </p:nvSpPr>
        <p:spPr>
          <a:xfrm>
            <a:off x="6260756" y="2311400"/>
            <a:ext cx="5454994" cy="3859264"/>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3" name="Rechthoek 2">
            <a:extLst>
              <a:ext uri="{FF2B5EF4-FFF2-40B4-BE49-F238E27FC236}">
                <a16:creationId xmlns:a16="http://schemas.microsoft.com/office/drawing/2014/main" id="{B4425D06-DEF5-502B-F057-AEDF320CE00D}"/>
              </a:ext>
            </a:extLst>
          </p:cNvPr>
          <p:cNvSpPr/>
          <p:nvPr userDrawn="1"/>
        </p:nvSpPr>
        <p:spPr>
          <a:xfrm>
            <a:off x="6260756" y="1883242"/>
            <a:ext cx="5454994" cy="29751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nl-NL" sz="1600" b="0" i="0" u="none" strike="noStrike" cap="none" spc="0" normalizeH="0" baseline="0" dirty="0">
              <a:ln>
                <a:noFill/>
              </a:ln>
              <a:solidFill>
                <a:srgbClr val="FFFFFF"/>
              </a:solidFill>
              <a:effectLst/>
              <a:uFillTx/>
              <a:latin typeface="Absolut Standard" panose="02000503030000020003" charset="0"/>
              <a:ea typeface="Helvetica Neue Medium"/>
              <a:cs typeface="Helvetica Neue Medium"/>
              <a:sym typeface="Helvetica Neue Medium"/>
            </a:endParaRPr>
          </a:p>
        </p:txBody>
      </p:sp>
      <p:pic>
        <p:nvPicPr>
          <p:cNvPr id="2" name="Afbeelding 1" descr="Afbeelding met Lettertype, Graphics, grafische vormgeving, tekst&#10;&#10;Automatisch gegenereerde beschrijving">
            <a:extLst>
              <a:ext uri="{FF2B5EF4-FFF2-40B4-BE49-F238E27FC236}">
                <a16:creationId xmlns:a16="http://schemas.microsoft.com/office/drawing/2014/main" id="{D00E9198-2D65-A555-9563-CCDA54363601}"/>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476249" y="1625600"/>
            <a:ext cx="5454994" cy="4545064"/>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9" name="Tijdelijke aanduiding voor tekst 11">
            <a:extLst>
              <a:ext uri="{FF2B5EF4-FFF2-40B4-BE49-F238E27FC236}">
                <a16:creationId xmlns:a16="http://schemas.microsoft.com/office/drawing/2014/main" id="{239F83EE-A01B-BB7C-B639-BA388347E166}"/>
              </a:ext>
            </a:extLst>
          </p:cNvPr>
          <p:cNvSpPr>
            <a:spLocks noGrp="1"/>
          </p:cNvSpPr>
          <p:nvPr>
            <p:ph type="body" sz="quarter" idx="22" hasCustomPrompt="1"/>
          </p:nvPr>
        </p:nvSpPr>
        <p:spPr>
          <a:xfrm>
            <a:off x="6453683" y="2503035"/>
            <a:ext cx="5056442" cy="3422519"/>
          </a:xfrm>
          <a:prstGeom prst="rect">
            <a:avLst/>
          </a:prstGeom>
          <a:noFill/>
          <a:effectLst/>
        </p:spPr>
        <p:txBody>
          <a:bodyPr/>
          <a:lstStyle>
            <a:lvl1pPr marL="0" indent="0">
              <a:lnSpc>
                <a:spcPct val="120000"/>
              </a:lnSpc>
              <a:buFont typeface="Arial" panose="020B0604020202020204" pitchFamily="34" charset="0"/>
              <a:buNone/>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7" name="Rechthoek 6">
            <a:extLst>
              <a:ext uri="{FF2B5EF4-FFF2-40B4-BE49-F238E27FC236}">
                <a16:creationId xmlns:a16="http://schemas.microsoft.com/office/drawing/2014/main" id="{783FA2B2-5182-B6C8-D870-2503979C0496}"/>
              </a:ext>
            </a:extLst>
          </p:cNvPr>
          <p:cNvSpPr/>
          <p:nvPr userDrawn="1"/>
        </p:nvSpPr>
        <p:spPr>
          <a:xfrm>
            <a:off x="6260755" y="2026782"/>
            <a:ext cx="5454994" cy="297517"/>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nl-NL" sz="1600" b="0" i="0" u="none" strike="noStrike" cap="none" spc="0" normalizeH="0" baseline="0" dirty="0">
              <a:ln>
                <a:noFill/>
              </a:ln>
              <a:solidFill>
                <a:srgbClr val="FFFFFF"/>
              </a:solidFill>
              <a:effectLst/>
              <a:uFillTx/>
              <a:latin typeface="Absolut Standard" panose="02000503030000020003" charset="0"/>
              <a:ea typeface="Helvetica Neue Medium"/>
              <a:cs typeface="Helvetica Neue Medium"/>
              <a:sym typeface="Helvetica Neue Medium"/>
            </a:endParaRPr>
          </a:p>
        </p:txBody>
      </p:sp>
      <p:sp>
        <p:nvSpPr>
          <p:cNvPr id="15" name="Tijdelijke aanduiding voor tekst 11">
            <a:extLst>
              <a:ext uri="{FF2B5EF4-FFF2-40B4-BE49-F238E27FC236}">
                <a16:creationId xmlns:a16="http://schemas.microsoft.com/office/drawing/2014/main" id="{38148A13-4E6D-2830-D2A9-D13265E6C3EC}"/>
              </a:ext>
            </a:extLst>
          </p:cNvPr>
          <p:cNvSpPr>
            <a:spLocks noGrp="1"/>
          </p:cNvSpPr>
          <p:nvPr>
            <p:ph type="body" sz="quarter" idx="21" hasCustomPrompt="1"/>
          </p:nvPr>
        </p:nvSpPr>
        <p:spPr>
          <a:xfrm>
            <a:off x="6894576" y="1847850"/>
            <a:ext cx="4624324" cy="368300"/>
          </a:xfrm>
          <a:prstGeom prst="rect">
            <a:avLst/>
          </a:prstGeom>
          <a:noFill/>
          <a:effectLst/>
        </p:spPr>
        <p:txBody>
          <a:bodyPr/>
          <a:lstStyle>
            <a:lvl1pPr marL="0" indent="0">
              <a:lnSpc>
                <a:spcPct val="120000"/>
              </a:lnSpc>
              <a:buFont typeface="Arial" panose="020B0604020202020204" pitchFamily="34" charset="0"/>
              <a:buNone/>
              <a:defRPr sz="175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subtitel</a:t>
            </a:r>
          </a:p>
        </p:txBody>
      </p:sp>
    </p:spTree>
    <p:extLst>
      <p:ext uri="{BB962C8B-B14F-4D97-AF65-F5344CB8AC3E}">
        <p14:creationId xmlns:p14="http://schemas.microsoft.com/office/powerpoint/2010/main" val="44781542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oces">
    <p:spTree>
      <p:nvGrpSpPr>
        <p:cNvPr id="1" name=""/>
        <p:cNvGrpSpPr/>
        <p:nvPr/>
      </p:nvGrpSpPr>
      <p:grpSpPr>
        <a:xfrm>
          <a:off x="0" y="0"/>
          <a:ext cx="0" cy="0"/>
          <a:chOff x="0" y="0"/>
          <a:chExt cx="0" cy="0"/>
        </a:xfrm>
      </p:grpSpPr>
      <p:cxnSp>
        <p:nvCxnSpPr>
          <p:cNvPr id="118" name="Rechte verbindingslijn 117">
            <a:extLst>
              <a:ext uri="{FF2B5EF4-FFF2-40B4-BE49-F238E27FC236}">
                <a16:creationId xmlns:a16="http://schemas.microsoft.com/office/drawing/2014/main" id="{E05757D0-8437-37EC-9728-EF32A34A3963}"/>
              </a:ext>
            </a:extLst>
          </p:cNvPr>
          <p:cNvCxnSpPr>
            <a:cxnSpLocks/>
          </p:cNvCxnSpPr>
          <p:nvPr userDrawn="1"/>
        </p:nvCxnSpPr>
        <p:spPr>
          <a:xfrm flipV="1">
            <a:off x="2262066" y="1218879"/>
            <a:ext cx="0" cy="23742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9" name="Rechte verbindingslijn 118">
            <a:extLst>
              <a:ext uri="{FF2B5EF4-FFF2-40B4-BE49-F238E27FC236}">
                <a16:creationId xmlns:a16="http://schemas.microsoft.com/office/drawing/2014/main" id="{B2AFCF6D-DE77-8A6D-D530-479370516E2F}"/>
              </a:ext>
            </a:extLst>
          </p:cNvPr>
          <p:cNvCxnSpPr>
            <a:cxnSpLocks/>
          </p:cNvCxnSpPr>
          <p:nvPr userDrawn="1"/>
        </p:nvCxnSpPr>
        <p:spPr>
          <a:xfrm flipV="1">
            <a:off x="6057838" y="1219218"/>
            <a:ext cx="0" cy="23708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21" name="Rechte verbindingslijn 120">
            <a:extLst>
              <a:ext uri="{FF2B5EF4-FFF2-40B4-BE49-F238E27FC236}">
                <a16:creationId xmlns:a16="http://schemas.microsoft.com/office/drawing/2014/main" id="{57B6689F-C4D6-A750-7C12-8D5355AF1AE9}"/>
              </a:ext>
            </a:extLst>
          </p:cNvPr>
          <p:cNvCxnSpPr>
            <a:cxnSpLocks/>
          </p:cNvCxnSpPr>
          <p:nvPr userDrawn="1"/>
        </p:nvCxnSpPr>
        <p:spPr>
          <a:xfrm flipV="1">
            <a:off x="9872214" y="1219228"/>
            <a:ext cx="0" cy="237077"/>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10" name="Afgeronde rechthoek">
            <a:extLst>
              <a:ext uri="{FF2B5EF4-FFF2-40B4-BE49-F238E27FC236}">
                <a16:creationId xmlns:a16="http://schemas.microsoft.com/office/drawing/2014/main" id="{81136480-C7D3-F2EB-A780-B44FB4657118}"/>
              </a:ext>
            </a:extLst>
          </p:cNvPr>
          <p:cNvSpPr/>
          <p:nvPr userDrawn="1"/>
        </p:nvSpPr>
        <p:spPr>
          <a:xfrm>
            <a:off x="8065456" y="1790577"/>
            <a:ext cx="3650294" cy="3998156"/>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97" name="Afgeronde rechthoek">
            <a:extLst>
              <a:ext uri="{FF2B5EF4-FFF2-40B4-BE49-F238E27FC236}">
                <a16:creationId xmlns:a16="http://schemas.microsoft.com/office/drawing/2014/main" id="{21D68AD3-1422-1C46-2324-2D03E8FDCEA9}"/>
              </a:ext>
            </a:extLst>
          </p:cNvPr>
          <p:cNvSpPr/>
          <p:nvPr userDrawn="1"/>
        </p:nvSpPr>
        <p:spPr>
          <a:xfrm>
            <a:off x="455362" y="1791929"/>
            <a:ext cx="3650294" cy="3997445"/>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solidFill>
                <a:schemeClr val="accent1"/>
              </a:solidFill>
              <a:latin typeface="Absolut Standard" panose="02000503030000020003" charset="0"/>
            </a:endParaRPr>
          </a:p>
        </p:txBody>
      </p:sp>
      <p:sp>
        <p:nvSpPr>
          <p:cNvPr id="109" name="Afgeronde rechthoek">
            <a:extLst>
              <a:ext uri="{FF2B5EF4-FFF2-40B4-BE49-F238E27FC236}">
                <a16:creationId xmlns:a16="http://schemas.microsoft.com/office/drawing/2014/main" id="{393AD873-2168-9808-84CA-F89BABFDB55B}"/>
              </a:ext>
            </a:extLst>
          </p:cNvPr>
          <p:cNvSpPr/>
          <p:nvPr userDrawn="1"/>
        </p:nvSpPr>
        <p:spPr>
          <a:xfrm>
            <a:off x="4261709" y="1791929"/>
            <a:ext cx="3566171" cy="3997446"/>
          </a:xfrm>
          <a:prstGeom prst="roundRect">
            <a:avLst>
              <a:gd name="adj" fmla="val 0"/>
            </a:avLst>
          </a:prstGeom>
          <a:solidFill>
            <a:schemeClr val="bg1">
              <a:lumMod val="95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10680700" y="6331921"/>
            <a:ext cx="1035050" cy="219290"/>
          </a:xfrm>
          <a:prstGeom prst="rect">
            <a:avLst/>
          </a:prstGeom>
        </p:spPr>
      </p:pic>
      <p:sp>
        <p:nvSpPr>
          <p:cNvPr id="111" name="Tijdelijke aanduiding voor tekst 11">
            <a:extLst>
              <a:ext uri="{FF2B5EF4-FFF2-40B4-BE49-F238E27FC236}">
                <a16:creationId xmlns:a16="http://schemas.microsoft.com/office/drawing/2014/main" id="{7834CE36-14F8-557C-2008-074CDDA62F64}"/>
              </a:ext>
            </a:extLst>
          </p:cNvPr>
          <p:cNvSpPr>
            <a:spLocks noGrp="1"/>
          </p:cNvSpPr>
          <p:nvPr>
            <p:ph type="body" sz="quarter" idx="20" hasCustomPrompt="1"/>
          </p:nvPr>
        </p:nvSpPr>
        <p:spPr>
          <a:xfrm>
            <a:off x="476249" y="379017"/>
            <a:ext cx="11239500" cy="246663"/>
          </a:xfrm>
          <a:prstGeom prst="rect">
            <a:avLst/>
          </a:prstGeom>
          <a:noFill/>
          <a:effectLst/>
        </p:spPr>
        <p:txBody>
          <a:bodyPr/>
          <a:lstStyle>
            <a:lvl1pPr algn="ctr">
              <a:lnSpc>
                <a:spcPct val="120000"/>
              </a:lnSpc>
              <a:defRPr sz="1250" b="0" i="0">
                <a:solidFill>
                  <a:schemeClr val="tx2">
                    <a:lumMod val="10000"/>
                  </a:schemeClr>
                </a:solidFill>
                <a:latin typeface="ABSOLUTSTD-MEDIUM" panose="02000503030000020003" pitchFamily="2" charset="0"/>
                <a:ea typeface="ABSOLUTSTD-MEDIUM" panose="02000503030000020003" pitchFamily="2" charset="0"/>
              </a:defRPr>
            </a:lvl1pPr>
          </a:lstStyle>
          <a:p>
            <a:pPr lvl="0"/>
            <a:r>
              <a:rPr lang="nl-NL"/>
              <a:t>Hier is ruimte voor tekst.</a:t>
            </a:r>
          </a:p>
        </p:txBody>
      </p:sp>
      <p:sp>
        <p:nvSpPr>
          <p:cNvPr id="114" name="Tijdelijke aanduiding voor tekst 11">
            <a:extLst>
              <a:ext uri="{FF2B5EF4-FFF2-40B4-BE49-F238E27FC236}">
                <a16:creationId xmlns:a16="http://schemas.microsoft.com/office/drawing/2014/main" id="{F716B64C-F5C9-E578-E4E9-433A9E744112}"/>
              </a:ext>
            </a:extLst>
          </p:cNvPr>
          <p:cNvSpPr>
            <a:spLocks noGrp="1"/>
          </p:cNvSpPr>
          <p:nvPr>
            <p:ph type="body" sz="quarter" idx="21" hasCustomPrompt="1"/>
          </p:nvPr>
        </p:nvSpPr>
        <p:spPr>
          <a:xfrm>
            <a:off x="476249" y="891482"/>
            <a:ext cx="3629407" cy="246663"/>
          </a:xfrm>
          <a:prstGeom prst="rect">
            <a:avLst/>
          </a:prstGeom>
          <a:noFill/>
          <a:effectLst/>
        </p:spPr>
        <p:txBody>
          <a:bodyPr/>
          <a:lstStyle>
            <a:lvl1pPr algn="ctr">
              <a:lnSpc>
                <a:spcPct val="120000"/>
              </a:lnSpc>
              <a:defRPr sz="125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115" name="Tijdelijke aanduiding voor tekst 11">
            <a:extLst>
              <a:ext uri="{FF2B5EF4-FFF2-40B4-BE49-F238E27FC236}">
                <a16:creationId xmlns:a16="http://schemas.microsoft.com/office/drawing/2014/main" id="{6195A21E-0627-90DD-6D94-CEBACFF6ED3C}"/>
              </a:ext>
            </a:extLst>
          </p:cNvPr>
          <p:cNvSpPr>
            <a:spLocks noGrp="1"/>
          </p:cNvSpPr>
          <p:nvPr>
            <p:ph type="body" sz="quarter" idx="22" hasCustomPrompt="1"/>
          </p:nvPr>
        </p:nvSpPr>
        <p:spPr>
          <a:xfrm>
            <a:off x="4261709" y="894434"/>
            <a:ext cx="3650294" cy="246663"/>
          </a:xfrm>
          <a:prstGeom prst="rect">
            <a:avLst/>
          </a:prstGeom>
          <a:noFill/>
          <a:effectLst/>
        </p:spPr>
        <p:txBody>
          <a:bodyPr/>
          <a:lstStyle>
            <a:lvl1pPr algn="ctr">
              <a:lnSpc>
                <a:spcPct val="120000"/>
              </a:lnSpc>
              <a:defRPr sz="125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116" name="Tijdelijke aanduiding voor tekst 11">
            <a:extLst>
              <a:ext uri="{FF2B5EF4-FFF2-40B4-BE49-F238E27FC236}">
                <a16:creationId xmlns:a16="http://schemas.microsoft.com/office/drawing/2014/main" id="{C664BE12-E4CB-296F-7997-185A5723F336}"/>
              </a:ext>
            </a:extLst>
          </p:cNvPr>
          <p:cNvSpPr>
            <a:spLocks noGrp="1"/>
          </p:cNvSpPr>
          <p:nvPr>
            <p:ph type="body" sz="quarter" idx="23" hasCustomPrompt="1"/>
          </p:nvPr>
        </p:nvSpPr>
        <p:spPr>
          <a:xfrm>
            <a:off x="8065455" y="892301"/>
            <a:ext cx="3650294" cy="246663"/>
          </a:xfrm>
          <a:prstGeom prst="rect">
            <a:avLst/>
          </a:prstGeom>
          <a:noFill/>
          <a:effectLst/>
        </p:spPr>
        <p:txBody>
          <a:bodyPr/>
          <a:lstStyle>
            <a:lvl1pPr algn="ctr">
              <a:lnSpc>
                <a:spcPct val="120000"/>
              </a:lnSpc>
              <a:defRPr sz="125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cxnSp>
        <p:nvCxnSpPr>
          <p:cNvPr id="117" name="Rechte verbindingslijn 116">
            <a:extLst>
              <a:ext uri="{FF2B5EF4-FFF2-40B4-BE49-F238E27FC236}">
                <a16:creationId xmlns:a16="http://schemas.microsoft.com/office/drawing/2014/main" id="{5F8EFDF6-8372-784A-8310-309EC2C9F5B4}"/>
              </a:ext>
            </a:extLst>
          </p:cNvPr>
          <p:cNvCxnSpPr>
            <a:cxnSpLocks/>
          </p:cNvCxnSpPr>
          <p:nvPr userDrawn="1"/>
        </p:nvCxnSpPr>
        <p:spPr>
          <a:xfrm flipV="1">
            <a:off x="455362" y="1224766"/>
            <a:ext cx="11260387" cy="1261"/>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32" name="Tijdelijke aanduiding voor tekst 11">
            <a:extLst>
              <a:ext uri="{FF2B5EF4-FFF2-40B4-BE49-F238E27FC236}">
                <a16:creationId xmlns:a16="http://schemas.microsoft.com/office/drawing/2014/main" id="{1624CA68-440D-BF38-1730-040CB314950B}"/>
              </a:ext>
            </a:extLst>
          </p:cNvPr>
          <p:cNvSpPr>
            <a:spLocks noGrp="1"/>
          </p:cNvSpPr>
          <p:nvPr>
            <p:ph type="body" sz="quarter" idx="25" hasCustomPrompt="1"/>
          </p:nvPr>
        </p:nvSpPr>
        <p:spPr>
          <a:xfrm>
            <a:off x="529119" y="1953875"/>
            <a:ext cx="3504400" cy="348167"/>
          </a:xfrm>
          <a:prstGeom prst="rect">
            <a:avLst/>
          </a:prstGeom>
          <a:noFill/>
          <a:effectLst/>
        </p:spPr>
        <p:txBody>
          <a:bodyPr/>
          <a:lstStyle>
            <a:lvl1pPr algn="ctr">
              <a:lnSpc>
                <a:spcPct val="110000"/>
              </a:lnSpc>
              <a:defRPr sz="1100" b="0" i="0">
                <a:solidFill>
                  <a:schemeClr val="tx2">
                    <a:lumMod val="10000"/>
                  </a:schemeClr>
                </a:solidFill>
                <a:latin typeface="ABSOLUTSTD-MEDIUM" panose="02000503030000020003" pitchFamily="2" charset="0"/>
                <a:ea typeface="ABSOLUTSTD-MEDIUM" panose="02000503030000020003" pitchFamily="2" charset="0"/>
              </a:defRPr>
            </a:lvl1pPr>
          </a:lstStyle>
          <a:p>
            <a:pPr lvl="0"/>
            <a:r>
              <a:rPr lang="nl-NL"/>
              <a:t>Hier is ruimte voor tekst.</a:t>
            </a:r>
          </a:p>
        </p:txBody>
      </p:sp>
      <p:sp>
        <p:nvSpPr>
          <p:cNvPr id="134" name="Tijdelijke aanduiding voor tekst 11">
            <a:extLst>
              <a:ext uri="{FF2B5EF4-FFF2-40B4-BE49-F238E27FC236}">
                <a16:creationId xmlns:a16="http://schemas.microsoft.com/office/drawing/2014/main" id="{231B6D0D-57FD-589E-35F3-BE4C84B5B707}"/>
              </a:ext>
            </a:extLst>
          </p:cNvPr>
          <p:cNvSpPr>
            <a:spLocks noGrp="1"/>
          </p:cNvSpPr>
          <p:nvPr>
            <p:ph type="body" sz="quarter" idx="27" hasCustomPrompt="1"/>
          </p:nvPr>
        </p:nvSpPr>
        <p:spPr>
          <a:xfrm>
            <a:off x="4323480" y="1950226"/>
            <a:ext cx="3504400" cy="348167"/>
          </a:xfrm>
          <a:prstGeom prst="rect">
            <a:avLst/>
          </a:prstGeom>
          <a:noFill/>
          <a:effectLst/>
        </p:spPr>
        <p:txBody>
          <a:bodyPr/>
          <a:lstStyle>
            <a:lvl1pPr algn="ctr">
              <a:lnSpc>
                <a:spcPct val="110000"/>
              </a:lnSpc>
              <a:defRPr sz="1100" b="0" i="0">
                <a:solidFill>
                  <a:schemeClr val="tx2">
                    <a:lumMod val="10000"/>
                  </a:schemeClr>
                </a:solidFill>
                <a:latin typeface="ABSOLUTSTD-MEDIUM" panose="02000503030000020003" pitchFamily="2" charset="0"/>
                <a:ea typeface="ABSOLUTSTD-MEDIUM" panose="02000503030000020003" pitchFamily="2" charset="0"/>
              </a:defRPr>
            </a:lvl1pPr>
          </a:lstStyle>
          <a:p>
            <a:pPr lvl="0"/>
            <a:r>
              <a:rPr lang="nl-NL"/>
              <a:t>Hier is ruimte voor tekst.</a:t>
            </a:r>
          </a:p>
        </p:txBody>
      </p:sp>
      <p:sp>
        <p:nvSpPr>
          <p:cNvPr id="136" name="Tijdelijke aanduiding voor tekst 11">
            <a:extLst>
              <a:ext uri="{FF2B5EF4-FFF2-40B4-BE49-F238E27FC236}">
                <a16:creationId xmlns:a16="http://schemas.microsoft.com/office/drawing/2014/main" id="{4C74F5BB-0AFB-7A0C-4FF0-F7A8EEB36F6B}"/>
              </a:ext>
            </a:extLst>
          </p:cNvPr>
          <p:cNvSpPr>
            <a:spLocks noGrp="1"/>
          </p:cNvSpPr>
          <p:nvPr>
            <p:ph type="body" sz="quarter" idx="29" hasCustomPrompt="1"/>
          </p:nvPr>
        </p:nvSpPr>
        <p:spPr>
          <a:xfrm>
            <a:off x="8128002" y="1947223"/>
            <a:ext cx="3504400" cy="348167"/>
          </a:xfrm>
          <a:prstGeom prst="rect">
            <a:avLst/>
          </a:prstGeom>
          <a:noFill/>
          <a:effectLst/>
        </p:spPr>
        <p:txBody>
          <a:bodyPr/>
          <a:lstStyle>
            <a:lvl1pPr algn="ctr">
              <a:lnSpc>
                <a:spcPct val="110000"/>
              </a:lnSpc>
              <a:defRPr sz="1100" b="0" i="0">
                <a:solidFill>
                  <a:schemeClr val="tx2">
                    <a:lumMod val="10000"/>
                  </a:schemeClr>
                </a:solidFill>
                <a:latin typeface="ABSOLUTSTD-MEDIUM" panose="02000503030000020003" pitchFamily="2" charset="0"/>
                <a:ea typeface="ABSOLUTSTD-MEDIUM" panose="02000503030000020003" pitchFamily="2" charset="0"/>
              </a:defRPr>
            </a:lvl1pPr>
          </a:lstStyle>
          <a:p>
            <a:pPr lvl="0"/>
            <a:r>
              <a:rPr lang="nl-NL"/>
              <a:t>Hier is ruimte voor tekst.</a:t>
            </a:r>
          </a:p>
        </p:txBody>
      </p:sp>
      <p:cxnSp>
        <p:nvCxnSpPr>
          <p:cNvPr id="166" name="Rechte verbindingslijn 165">
            <a:extLst>
              <a:ext uri="{FF2B5EF4-FFF2-40B4-BE49-F238E27FC236}">
                <a16:creationId xmlns:a16="http://schemas.microsoft.com/office/drawing/2014/main" id="{27218E7A-CC35-DB80-3138-44AAF61BA0BF}"/>
              </a:ext>
            </a:extLst>
          </p:cNvPr>
          <p:cNvCxnSpPr>
            <a:cxnSpLocks/>
          </p:cNvCxnSpPr>
          <p:nvPr userDrawn="1"/>
        </p:nvCxnSpPr>
        <p:spPr>
          <a:xfrm flipV="1">
            <a:off x="618735" y="1741578"/>
            <a:ext cx="0" cy="2561343"/>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0" name="Rechte verbindingslijn 169">
            <a:extLst>
              <a:ext uri="{FF2B5EF4-FFF2-40B4-BE49-F238E27FC236}">
                <a16:creationId xmlns:a16="http://schemas.microsoft.com/office/drawing/2014/main" id="{A266003B-3A82-FE4C-B044-E72A34D32F5A}"/>
              </a:ext>
            </a:extLst>
          </p:cNvPr>
          <p:cNvCxnSpPr>
            <a:cxnSpLocks/>
            <a:stCxn id="175" idx="1"/>
          </p:cNvCxnSpPr>
          <p:nvPr userDrawn="1"/>
        </p:nvCxnSpPr>
        <p:spPr>
          <a:xfrm flipH="1">
            <a:off x="618735" y="2756330"/>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5" name="Afgeronde rechthoek">
            <a:extLst>
              <a:ext uri="{FF2B5EF4-FFF2-40B4-BE49-F238E27FC236}">
                <a16:creationId xmlns:a16="http://schemas.microsoft.com/office/drawing/2014/main" id="{B6DA0D40-844A-43EE-7ACC-CCBF686DA133}"/>
              </a:ext>
            </a:extLst>
          </p:cNvPr>
          <p:cNvSpPr/>
          <p:nvPr userDrawn="1"/>
        </p:nvSpPr>
        <p:spPr>
          <a:xfrm>
            <a:off x="737419" y="2638063"/>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176" name="Rechte verbindingslijn 175">
            <a:extLst>
              <a:ext uri="{FF2B5EF4-FFF2-40B4-BE49-F238E27FC236}">
                <a16:creationId xmlns:a16="http://schemas.microsoft.com/office/drawing/2014/main" id="{8D44FA46-9805-D541-453F-119C97E64F5A}"/>
              </a:ext>
            </a:extLst>
          </p:cNvPr>
          <p:cNvCxnSpPr>
            <a:cxnSpLocks/>
          </p:cNvCxnSpPr>
          <p:nvPr userDrawn="1"/>
        </p:nvCxnSpPr>
        <p:spPr>
          <a:xfrm flipH="1">
            <a:off x="618735" y="3273546"/>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7" name="Afgeronde rechthoek">
            <a:extLst>
              <a:ext uri="{FF2B5EF4-FFF2-40B4-BE49-F238E27FC236}">
                <a16:creationId xmlns:a16="http://schemas.microsoft.com/office/drawing/2014/main" id="{8B63F3A3-16D0-3012-4A2B-3B0E8CAE7995}"/>
              </a:ext>
            </a:extLst>
          </p:cNvPr>
          <p:cNvSpPr/>
          <p:nvPr userDrawn="1"/>
        </p:nvSpPr>
        <p:spPr>
          <a:xfrm>
            <a:off x="737419" y="3155279"/>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178" name="Rechte verbindingslijn 177">
            <a:extLst>
              <a:ext uri="{FF2B5EF4-FFF2-40B4-BE49-F238E27FC236}">
                <a16:creationId xmlns:a16="http://schemas.microsoft.com/office/drawing/2014/main" id="{78253F38-DF78-97AA-9646-79B411656CEF}"/>
              </a:ext>
            </a:extLst>
          </p:cNvPr>
          <p:cNvCxnSpPr>
            <a:cxnSpLocks/>
            <a:stCxn id="179" idx="1"/>
          </p:cNvCxnSpPr>
          <p:nvPr userDrawn="1"/>
        </p:nvCxnSpPr>
        <p:spPr>
          <a:xfrm flipH="1">
            <a:off x="618735" y="3785410"/>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9" name="Afgeronde rechthoek">
            <a:extLst>
              <a:ext uri="{FF2B5EF4-FFF2-40B4-BE49-F238E27FC236}">
                <a16:creationId xmlns:a16="http://schemas.microsoft.com/office/drawing/2014/main" id="{0748D04F-833F-0DFF-674C-E0E67E9F11D0}"/>
              </a:ext>
            </a:extLst>
          </p:cNvPr>
          <p:cNvSpPr/>
          <p:nvPr userDrawn="1"/>
        </p:nvSpPr>
        <p:spPr>
          <a:xfrm>
            <a:off x="737419" y="3667143"/>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180" name="Rechte verbindingslijn 179">
            <a:extLst>
              <a:ext uri="{FF2B5EF4-FFF2-40B4-BE49-F238E27FC236}">
                <a16:creationId xmlns:a16="http://schemas.microsoft.com/office/drawing/2014/main" id="{70ED252B-D841-07E8-3466-88C655357D80}"/>
              </a:ext>
            </a:extLst>
          </p:cNvPr>
          <p:cNvCxnSpPr>
            <a:cxnSpLocks/>
            <a:stCxn id="181" idx="1"/>
          </p:cNvCxnSpPr>
          <p:nvPr userDrawn="1"/>
        </p:nvCxnSpPr>
        <p:spPr>
          <a:xfrm flipH="1">
            <a:off x="618735" y="4297275"/>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81" name="Afgeronde rechthoek">
            <a:extLst>
              <a:ext uri="{FF2B5EF4-FFF2-40B4-BE49-F238E27FC236}">
                <a16:creationId xmlns:a16="http://schemas.microsoft.com/office/drawing/2014/main" id="{4E9153B3-7EE9-E3CD-597E-1AF625281DAE}"/>
              </a:ext>
            </a:extLst>
          </p:cNvPr>
          <p:cNvSpPr/>
          <p:nvPr userDrawn="1"/>
        </p:nvSpPr>
        <p:spPr>
          <a:xfrm>
            <a:off x="737419" y="4179008"/>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182" name="Tijdelijke aanduiding voor tekst 11">
            <a:extLst>
              <a:ext uri="{FF2B5EF4-FFF2-40B4-BE49-F238E27FC236}">
                <a16:creationId xmlns:a16="http://schemas.microsoft.com/office/drawing/2014/main" id="{2F26757A-6ACC-3CF3-03E0-802262A6B3B6}"/>
              </a:ext>
            </a:extLst>
          </p:cNvPr>
          <p:cNvSpPr>
            <a:spLocks noGrp="1"/>
          </p:cNvSpPr>
          <p:nvPr>
            <p:ph type="body" sz="quarter" idx="30" hasCustomPrompt="1"/>
          </p:nvPr>
        </p:nvSpPr>
        <p:spPr>
          <a:xfrm>
            <a:off x="800434" y="2641109"/>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183" name="Tijdelijke aanduiding voor tekst 11">
            <a:extLst>
              <a:ext uri="{FF2B5EF4-FFF2-40B4-BE49-F238E27FC236}">
                <a16:creationId xmlns:a16="http://schemas.microsoft.com/office/drawing/2014/main" id="{B5325F61-DCED-1201-7295-BCA542C7F881}"/>
              </a:ext>
            </a:extLst>
          </p:cNvPr>
          <p:cNvSpPr>
            <a:spLocks noGrp="1"/>
          </p:cNvSpPr>
          <p:nvPr>
            <p:ph type="body" sz="quarter" idx="31" hasCustomPrompt="1"/>
          </p:nvPr>
        </p:nvSpPr>
        <p:spPr>
          <a:xfrm>
            <a:off x="800434" y="3160982"/>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184" name="Tijdelijke aanduiding voor tekst 11">
            <a:extLst>
              <a:ext uri="{FF2B5EF4-FFF2-40B4-BE49-F238E27FC236}">
                <a16:creationId xmlns:a16="http://schemas.microsoft.com/office/drawing/2014/main" id="{320C57AC-18E5-667E-B7A5-DF2B479CF7F5}"/>
              </a:ext>
            </a:extLst>
          </p:cNvPr>
          <p:cNvSpPr>
            <a:spLocks noGrp="1"/>
          </p:cNvSpPr>
          <p:nvPr>
            <p:ph type="body" sz="quarter" idx="32" hasCustomPrompt="1"/>
          </p:nvPr>
        </p:nvSpPr>
        <p:spPr>
          <a:xfrm>
            <a:off x="800434" y="3672846"/>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185" name="Tijdelijke aanduiding voor tekst 11">
            <a:extLst>
              <a:ext uri="{FF2B5EF4-FFF2-40B4-BE49-F238E27FC236}">
                <a16:creationId xmlns:a16="http://schemas.microsoft.com/office/drawing/2014/main" id="{EBF6960D-B290-7E22-B86F-787209E44C38}"/>
              </a:ext>
            </a:extLst>
          </p:cNvPr>
          <p:cNvSpPr>
            <a:spLocks noGrp="1"/>
          </p:cNvSpPr>
          <p:nvPr>
            <p:ph type="body" sz="quarter" idx="33" hasCustomPrompt="1"/>
          </p:nvPr>
        </p:nvSpPr>
        <p:spPr>
          <a:xfrm>
            <a:off x="798249" y="4182829"/>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187" name="Tijdelijke aanduiding voor tekst 11">
            <a:extLst>
              <a:ext uri="{FF2B5EF4-FFF2-40B4-BE49-F238E27FC236}">
                <a16:creationId xmlns:a16="http://schemas.microsoft.com/office/drawing/2014/main" id="{FDDACC7A-98C1-76B7-34AE-7600E1AE5998}"/>
              </a:ext>
            </a:extLst>
          </p:cNvPr>
          <p:cNvSpPr>
            <a:spLocks noGrp="1"/>
          </p:cNvSpPr>
          <p:nvPr>
            <p:ph type="body" sz="quarter" idx="34" hasCustomPrompt="1"/>
          </p:nvPr>
        </p:nvSpPr>
        <p:spPr>
          <a:xfrm>
            <a:off x="2356057" y="2572064"/>
            <a:ext cx="1677455" cy="348167"/>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189" name="Tijdelijke aanduiding voor tekst 11">
            <a:extLst>
              <a:ext uri="{FF2B5EF4-FFF2-40B4-BE49-F238E27FC236}">
                <a16:creationId xmlns:a16="http://schemas.microsoft.com/office/drawing/2014/main" id="{75286F99-FE03-E162-2C80-8AB832A0136F}"/>
              </a:ext>
            </a:extLst>
          </p:cNvPr>
          <p:cNvSpPr>
            <a:spLocks noGrp="1"/>
          </p:cNvSpPr>
          <p:nvPr>
            <p:ph type="body" sz="quarter" idx="35" hasCustomPrompt="1"/>
          </p:nvPr>
        </p:nvSpPr>
        <p:spPr>
          <a:xfrm>
            <a:off x="2356057" y="3087202"/>
            <a:ext cx="1677455" cy="348167"/>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190" name="Tijdelijke aanduiding voor tekst 11">
            <a:extLst>
              <a:ext uri="{FF2B5EF4-FFF2-40B4-BE49-F238E27FC236}">
                <a16:creationId xmlns:a16="http://schemas.microsoft.com/office/drawing/2014/main" id="{3E7A037A-BE23-98C9-F61E-DBBDA61CFC28}"/>
              </a:ext>
            </a:extLst>
          </p:cNvPr>
          <p:cNvSpPr>
            <a:spLocks noGrp="1"/>
          </p:cNvSpPr>
          <p:nvPr>
            <p:ph type="body" sz="quarter" idx="36" hasCustomPrompt="1"/>
          </p:nvPr>
        </p:nvSpPr>
        <p:spPr>
          <a:xfrm>
            <a:off x="2356057" y="3602558"/>
            <a:ext cx="1677455" cy="348167"/>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191" name="Tijdelijke aanduiding voor tekst 11">
            <a:extLst>
              <a:ext uri="{FF2B5EF4-FFF2-40B4-BE49-F238E27FC236}">
                <a16:creationId xmlns:a16="http://schemas.microsoft.com/office/drawing/2014/main" id="{9A41965A-1CF5-4DAB-91D0-C77B9728C463}"/>
              </a:ext>
            </a:extLst>
          </p:cNvPr>
          <p:cNvSpPr>
            <a:spLocks noGrp="1"/>
          </p:cNvSpPr>
          <p:nvPr>
            <p:ph type="body" sz="quarter" idx="37" hasCustomPrompt="1"/>
          </p:nvPr>
        </p:nvSpPr>
        <p:spPr>
          <a:xfrm>
            <a:off x="2356057" y="4117696"/>
            <a:ext cx="1677455" cy="348168"/>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cxnSp>
        <p:nvCxnSpPr>
          <p:cNvPr id="196" name="Rechte verbindingslijn 195">
            <a:extLst>
              <a:ext uri="{FF2B5EF4-FFF2-40B4-BE49-F238E27FC236}">
                <a16:creationId xmlns:a16="http://schemas.microsoft.com/office/drawing/2014/main" id="{829EC335-5405-4E08-DD3A-2713300F9019}"/>
              </a:ext>
            </a:extLst>
          </p:cNvPr>
          <p:cNvCxnSpPr>
            <a:cxnSpLocks/>
          </p:cNvCxnSpPr>
          <p:nvPr userDrawn="1"/>
        </p:nvCxnSpPr>
        <p:spPr>
          <a:xfrm flipV="1">
            <a:off x="4405129" y="1678604"/>
            <a:ext cx="0" cy="3655133"/>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7" name="Rechte verbindingslijn 196">
            <a:extLst>
              <a:ext uri="{FF2B5EF4-FFF2-40B4-BE49-F238E27FC236}">
                <a16:creationId xmlns:a16="http://schemas.microsoft.com/office/drawing/2014/main" id="{30EE8855-8E1B-C597-56A3-FA50DDBD5977}"/>
              </a:ext>
            </a:extLst>
          </p:cNvPr>
          <p:cNvCxnSpPr>
            <a:cxnSpLocks/>
            <a:stCxn id="198" idx="1"/>
          </p:cNvCxnSpPr>
          <p:nvPr userDrawn="1"/>
        </p:nvCxnSpPr>
        <p:spPr>
          <a:xfrm flipH="1">
            <a:off x="4413103" y="2756330"/>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98" name="Afgeronde rechthoek">
            <a:extLst>
              <a:ext uri="{FF2B5EF4-FFF2-40B4-BE49-F238E27FC236}">
                <a16:creationId xmlns:a16="http://schemas.microsoft.com/office/drawing/2014/main" id="{4C393A69-8382-5633-EA79-06A6F8D0582C}"/>
              </a:ext>
            </a:extLst>
          </p:cNvPr>
          <p:cNvSpPr/>
          <p:nvPr userDrawn="1"/>
        </p:nvSpPr>
        <p:spPr>
          <a:xfrm>
            <a:off x="4531787" y="2638063"/>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199" name="Rechte verbindingslijn 198">
            <a:extLst>
              <a:ext uri="{FF2B5EF4-FFF2-40B4-BE49-F238E27FC236}">
                <a16:creationId xmlns:a16="http://schemas.microsoft.com/office/drawing/2014/main" id="{17EACB04-D6DA-DCBB-7070-44F4A3E9B79C}"/>
              </a:ext>
            </a:extLst>
          </p:cNvPr>
          <p:cNvCxnSpPr>
            <a:cxnSpLocks/>
            <a:stCxn id="200" idx="1"/>
          </p:cNvCxnSpPr>
          <p:nvPr userDrawn="1"/>
        </p:nvCxnSpPr>
        <p:spPr>
          <a:xfrm flipH="1">
            <a:off x="4413103" y="3273546"/>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00" name="Afgeronde rechthoek">
            <a:extLst>
              <a:ext uri="{FF2B5EF4-FFF2-40B4-BE49-F238E27FC236}">
                <a16:creationId xmlns:a16="http://schemas.microsoft.com/office/drawing/2014/main" id="{26455C88-E026-9E4F-3F0D-02AA481D5101}"/>
              </a:ext>
            </a:extLst>
          </p:cNvPr>
          <p:cNvSpPr/>
          <p:nvPr userDrawn="1"/>
        </p:nvSpPr>
        <p:spPr>
          <a:xfrm>
            <a:off x="4531787" y="3155279"/>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201" name="Rechte verbindingslijn 200">
            <a:extLst>
              <a:ext uri="{FF2B5EF4-FFF2-40B4-BE49-F238E27FC236}">
                <a16:creationId xmlns:a16="http://schemas.microsoft.com/office/drawing/2014/main" id="{2DC5C9A4-FDB0-CEDC-6C4C-B2AD4BDC03AE}"/>
              </a:ext>
            </a:extLst>
          </p:cNvPr>
          <p:cNvCxnSpPr>
            <a:cxnSpLocks/>
          </p:cNvCxnSpPr>
          <p:nvPr userDrawn="1"/>
        </p:nvCxnSpPr>
        <p:spPr>
          <a:xfrm flipH="1">
            <a:off x="4413103" y="3785410"/>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02" name="Afgeronde rechthoek">
            <a:extLst>
              <a:ext uri="{FF2B5EF4-FFF2-40B4-BE49-F238E27FC236}">
                <a16:creationId xmlns:a16="http://schemas.microsoft.com/office/drawing/2014/main" id="{78328CA0-0BBA-6152-9F0E-EADBC241B19E}"/>
              </a:ext>
            </a:extLst>
          </p:cNvPr>
          <p:cNvSpPr/>
          <p:nvPr userDrawn="1"/>
        </p:nvSpPr>
        <p:spPr>
          <a:xfrm>
            <a:off x="4531787" y="3667143"/>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203" name="Rechte verbindingslijn 202">
            <a:extLst>
              <a:ext uri="{FF2B5EF4-FFF2-40B4-BE49-F238E27FC236}">
                <a16:creationId xmlns:a16="http://schemas.microsoft.com/office/drawing/2014/main" id="{BD11DF34-EBD4-84E7-ED76-DAC3DE5EA20D}"/>
              </a:ext>
            </a:extLst>
          </p:cNvPr>
          <p:cNvCxnSpPr>
            <a:cxnSpLocks/>
            <a:stCxn id="204" idx="1"/>
          </p:cNvCxnSpPr>
          <p:nvPr userDrawn="1"/>
        </p:nvCxnSpPr>
        <p:spPr>
          <a:xfrm flipH="1">
            <a:off x="4413103" y="4297275"/>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04" name="Afgeronde rechthoek">
            <a:extLst>
              <a:ext uri="{FF2B5EF4-FFF2-40B4-BE49-F238E27FC236}">
                <a16:creationId xmlns:a16="http://schemas.microsoft.com/office/drawing/2014/main" id="{8159D9BC-0245-A81A-DEDC-CAEAE32FFCF4}"/>
              </a:ext>
            </a:extLst>
          </p:cNvPr>
          <p:cNvSpPr/>
          <p:nvPr userDrawn="1"/>
        </p:nvSpPr>
        <p:spPr>
          <a:xfrm>
            <a:off x="4531787" y="4179008"/>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05" name="Tijdelijke aanduiding voor tekst 11">
            <a:extLst>
              <a:ext uri="{FF2B5EF4-FFF2-40B4-BE49-F238E27FC236}">
                <a16:creationId xmlns:a16="http://schemas.microsoft.com/office/drawing/2014/main" id="{70217D1F-8547-84DA-300E-D379F37839F4}"/>
              </a:ext>
            </a:extLst>
          </p:cNvPr>
          <p:cNvSpPr>
            <a:spLocks noGrp="1"/>
          </p:cNvSpPr>
          <p:nvPr>
            <p:ph type="body" sz="quarter" idx="38" hasCustomPrompt="1"/>
          </p:nvPr>
        </p:nvSpPr>
        <p:spPr>
          <a:xfrm>
            <a:off x="4594803" y="2641109"/>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06" name="Tijdelijke aanduiding voor tekst 11">
            <a:extLst>
              <a:ext uri="{FF2B5EF4-FFF2-40B4-BE49-F238E27FC236}">
                <a16:creationId xmlns:a16="http://schemas.microsoft.com/office/drawing/2014/main" id="{52B4A088-EEA9-FFF8-F7CA-FC1773CFF89E}"/>
              </a:ext>
            </a:extLst>
          </p:cNvPr>
          <p:cNvSpPr>
            <a:spLocks noGrp="1"/>
          </p:cNvSpPr>
          <p:nvPr>
            <p:ph type="body" sz="quarter" idx="39" hasCustomPrompt="1"/>
          </p:nvPr>
        </p:nvSpPr>
        <p:spPr>
          <a:xfrm>
            <a:off x="4594803" y="3160982"/>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07" name="Tijdelijke aanduiding voor tekst 11">
            <a:extLst>
              <a:ext uri="{FF2B5EF4-FFF2-40B4-BE49-F238E27FC236}">
                <a16:creationId xmlns:a16="http://schemas.microsoft.com/office/drawing/2014/main" id="{D759B968-95BE-8E03-D246-6BF3CA08396C}"/>
              </a:ext>
            </a:extLst>
          </p:cNvPr>
          <p:cNvSpPr>
            <a:spLocks noGrp="1"/>
          </p:cNvSpPr>
          <p:nvPr>
            <p:ph type="body" sz="quarter" idx="40" hasCustomPrompt="1"/>
          </p:nvPr>
        </p:nvSpPr>
        <p:spPr>
          <a:xfrm>
            <a:off x="4594802" y="3672846"/>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08" name="Tijdelijke aanduiding voor tekst 11">
            <a:extLst>
              <a:ext uri="{FF2B5EF4-FFF2-40B4-BE49-F238E27FC236}">
                <a16:creationId xmlns:a16="http://schemas.microsoft.com/office/drawing/2014/main" id="{E9557E1E-7ADF-CEDE-5B9A-F3A7A572C68F}"/>
              </a:ext>
            </a:extLst>
          </p:cNvPr>
          <p:cNvSpPr>
            <a:spLocks noGrp="1"/>
          </p:cNvSpPr>
          <p:nvPr>
            <p:ph type="body" sz="quarter" idx="41" hasCustomPrompt="1"/>
          </p:nvPr>
        </p:nvSpPr>
        <p:spPr>
          <a:xfrm>
            <a:off x="4592617" y="4182829"/>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09" name="Tijdelijke aanduiding voor tekst 11">
            <a:extLst>
              <a:ext uri="{FF2B5EF4-FFF2-40B4-BE49-F238E27FC236}">
                <a16:creationId xmlns:a16="http://schemas.microsoft.com/office/drawing/2014/main" id="{AF44CD10-4026-DF5C-2CEB-079F5024F598}"/>
              </a:ext>
            </a:extLst>
          </p:cNvPr>
          <p:cNvSpPr>
            <a:spLocks noGrp="1"/>
          </p:cNvSpPr>
          <p:nvPr>
            <p:ph type="body" sz="quarter" idx="42" hasCustomPrompt="1"/>
          </p:nvPr>
        </p:nvSpPr>
        <p:spPr>
          <a:xfrm>
            <a:off x="6150425" y="2572064"/>
            <a:ext cx="1677455" cy="348167"/>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10" name="Tijdelijke aanduiding voor tekst 11">
            <a:extLst>
              <a:ext uri="{FF2B5EF4-FFF2-40B4-BE49-F238E27FC236}">
                <a16:creationId xmlns:a16="http://schemas.microsoft.com/office/drawing/2014/main" id="{7153E5ED-CB80-EFE9-7270-E6A656C39474}"/>
              </a:ext>
            </a:extLst>
          </p:cNvPr>
          <p:cNvSpPr>
            <a:spLocks noGrp="1"/>
          </p:cNvSpPr>
          <p:nvPr>
            <p:ph type="body" sz="quarter" idx="43" hasCustomPrompt="1"/>
          </p:nvPr>
        </p:nvSpPr>
        <p:spPr>
          <a:xfrm>
            <a:off x="6150425" y="3087201"/>
            <a:ext cx="1677455" cy="348168"/>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11" name="Tijdelijke aanduiding voor tekst 11">
            <a:extLst>
              <a:ext uri="{FF2B5EF4-FFF2-40B4-BE49-F238E27FC236}">
                <a16:creationId xmlns:a16="http://schemas.microsoft.com/office/drawing/2014/main" id="{F324D0CE-C466-690F-0ECB-320FE488CF60}"/>
              </a:ext>
            </a:extLst>
          </p:cNvPr>
          <p:cNvSpPr>
            <a:spLocks noGrp="1"/>
          </p:cNvSpPr>
          <p:nvPr>
            <p:ph type="body" sz="quarter" idx="44" hasCustomPrompt="1"/>
          </p:nvPr>
        </p:nvSpPr>
        <p:spPr>
          <a:xfrm>
            <a:off x="6150425" y="3602557"/>
            <a:ext cx="1677455" cy="348168"/>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12" name="Tijdelijke aanduiding voor tekst 11">
            <a:extLst>
              <a:ext uri="{FF2B5EF4-FFF2-40B4-BE49-F238E27FC236}">
                <a16:creationId xmlns:a16="http://schemas.microsoft.com/office/drawing/2014/main" id="{DC712DBA-287C-BF65-B412-B23944D48863}"/>
              </a:ext>
            </a:extLst>
          </p:cNvPr>
          <p:cNvSpPr>
            <a:spLocks noGrp="1"/>
          </p:cNvSpPr>
          <p:nvPr>
            <p:ph type="body" sz="quarter" idx="45" hasCustomPrompt="1"/>
          </p:nvPr>
        </p:nvSpPr>
        <p:spPr>
          <a:xfrm>
            <a:off x="6150425" y="4117696"/>
            <a:ext cx="1677455" cy="348168"/>
          </a:xfrm>
          <a:prstGeom prst="rect">
            <a:avLst/>
          </a:prstGeom>
          <a:noFill/>
          <a:effectLst/>
        </p:spPr>
        <p:txBody>
          <a:bodyPr anchor="t"/>
          <a:lstStyle>
            <a:lvl1pPr marL="171450" indent="-171450" algn="l">
              <a:lnSpc>
                <a:spcPct val="110000"/>
              </a:lnSpc>
              <a:buClr>
                <a:schemeClr val="accent1">
                  <a:lumMod val="5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17" name="Afgeronde rechthoek">
            <a:extLst>
              <a:ext uri="{FF2B5EF4-FFF2-40B4-BE49-F238E27FC236}">
                <a16:creationId xmlns:a16="http://schemas.microsoft.com/office/drawing/2014/main" id="{0A1F9D06-DFAF-8CBC-DE65-06AB93F4B027}"/>
              </a:ext>
            </a:extLst>
          </p:cNvPr>
          <p:cNvSpPr/>
          <p:nvPr userDrawn="1"/>
        </p:nvSpPr>
        <p:spPr>
          <a:xfrm>
            <a:off x="4531787" y="4690872"/>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18" name="Tijdelijke aanduiding voor tekst 11">
            <a:extLst>
              <a:ext uri="{FF2B5EF4-FFF2-40B4-BE49-F238E27FC236}">
                <a16:creationId xmlns:a16="http://schemas.microsoft.com/office/drawing/2014/main" id="{AC26D31E-F601-4C90-D481-CD2C449FA81A}"/>
              </a:ext>
            </a:extLst>
          </p:cNvPr>
          <p:cNvSpPr>
            <a:spLocks noGrp="1"/>
          </p:cNvSpPr>
          <p:nvPr>
            <p:ph type="body" sz="quarter" idx="46" hasCustomPrompt="1"/>
          </p:nvPr>
        </p:nvSpPr>
        <p:spPr>
          <a:xfrm>
            <a:off x="4592617" y="4694694"/>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19" name="Tijdelijke aanduiding voor tekst 11">
            <a:extLst>
              <a:ext uri="{FF2B5EF4-FFF2-40B4-BE49-F238E27FC236}">
                <a16:creationId xmlns:a16="http://schemas.microsoft.com/office/drawing/2014/main" id="{E3411389-511C-2154-B474-18AF4EC5B59E}"/>
              </a:ext>
            </a:extLst>
          </p:cNvPr>
          <p:cNvSpPr>
            <a:spLocks noGrp="1"/>
          </p:cNvSpPr>
          <p:nvPr>
            <p:ph type="body" sz="quarter" idx="47" hasCustomPrompt="1"/>
          </p:nvPr>
        </p:nvSpPr>
        <p:spPr>
          <a:xfrm>
            <a:off x="6150425" y="4629560"/>
            <a:ext cx="1677455" cy="348168"/>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20" name="Afgeronde rechthoek">
            <a:extLst>
              <a:ext uri="{FF2B5EF4-FFF2-40B4-BE49-F238E27FC236}">
                <a16:creationId xmlns:a16="http://schemas.microsoft.com/office/drawing/2014/main" id="{3C7D630E-3A39-02EF-1FDF-55AD4485A45A}"/>
              </a:ext>
            </a:extLst>
          </p:cNvPr>
          <p:cNvSpPr/>
          <p:nvPr userDrawn="1"/>
        </p:nvSpPr>
        <p:spPr>
          <a:xfrm>
            <a:off x="4531787" y="5202994"/>
            <a:ext cx="1578072" cy="236534"/>
          </a:xfrm>
          <a:prstGeom prst="roundRect">
            <a:avLst>
              <a:gd name="adj" fmla="val 0"/>
            </a:avLst>
          </a:prstGeom>
          <a:solidFill>
            <a:schemeClr val="accent2">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21" name="Tijdelijke aanduiding voor tekst 11">
            <a:extLst>
              <a:ext uri="{FF2B5EF4-FFF2-40B4-BE49-F238E27FC236}">
                <a16:creationId xmlns:a16="http://schemas.microsoft.com/office/drawing/2014/main" id="{F6CA94E5-AF8D-3F32-16EA-50210E26057A}"/>
              </a:ext>
            </a:extLst>
          </p:cNvPr>
          <p:cNvSpPr>
            <a:spLocks noGrp="1"/>
          </p:cNvSpPr>
          <p:nvPr>
            <p:ph type="body" sz="quarter" idx="48" hasCustomPrompt="1"/>
          </p:nvPr>
        </p:nvSpPr>
        <p:spPr>
          <a:xfrm>
            <a:off x="4592617" y="5206815"/>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22" name="Tijdelijke aanduiding voor tekst 11">
            <a:extLst>
              <a:ext uri="{FF2B5EF4-FFF2-40B4-BE49-F238E27FC236}">
                <a16:creationId xmlns:a16="http://schemas.microsoft.com/office/drawing/2014/main" id="{71C2D7AF-23BB-B681-382A-545ACF211536}"/>
              </a:ext>
            </a:extLst>
          </p:cNvPr>
          <p:cNvSpPr>
            <a:spLocks noGrp="1"/>
          </p:cNvSpPr>
          <p:nvPr>
            <p:ph type="body" sz="quarter" idx="49" hasCustomPrompt="1"/>
          </p:nvPr>
        </p:nvSpPr>
        <p:spPr>
          <a:xfrm>
            <a:off x="6150425" y="5141682"/>
            <a:ext cx="1677455" cy="360974"/>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cxnSp>
        <p:nvCxnSpPr>
          <p:cNvPr id="223" name="Rechte verbindingslijn 222">
            <a:extLst>
              <a:ext uri="{FF2B5EF4-FFF2-40B4-BE49-F238E27FC236}">
                <a16:creationId xmlns:a16="http://schemas.microsoft.com/office/drawing/2014/main" id="{E3012331-05A3-363D-CF8A-E6C77CBDE564}"/>
              </a:ext>
            </a:extLst>
          </p:cNvPr>
          <p:cNvCxnSpPr>
            <a:cxnSpLocks/>
            <a:stCxn id="217" idx="1"/>
          </p:cNvCxnSpPr>
          <p:nvPr userDrawn="1"/>
        </p:nvCxnSpPr>
        <p:spPr>
          <a:xfrm flipH="1">
            <a:off x="4413103" y="4809139"/>
            <a:ext cx="118684" cy="2185"/>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4" name="Rechte verbindingslijn 223">
            <a:extLst>
              <a:ext uri="{FF2B5EF4-FFF2-40B4-BE49-F238E27FC236}">
                <a16:creationId xmlns:a16="http://schemas.microsoft.com/office/drawing/2014/main" id="{160B0F29-5537-0834-57D4-09F6F855050D}"/>
              </a:ext>
            </a:extLst>
          </p:cNvPr>
          <p:cNvCxnSpPr>
            <a:cxnSpLocks/>
          </p:cNvCxnSpPr>
          <p:nvPr userDrawn="1"/>
        </p:nvCxnSpPr>
        <p:spPr>
          <a:xfrm flipH="1">
            <a:off x="4413103" y="5324800"/>
            <a:ext cx="11868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9" name="Rechte verbindingslijn 228">
            <a:extLst>
              <a:ext uri="{FF2B5EF4-FFF2-40B4-BE49-F238E27FC236}">
                <a16:creationId xmlns:a16="http://schemas.microsoft.com/office/drawing/2014/main" id="{3B9E9418-7033-5948-7F05-78D8D6E2BEED}"/>
              </a:ext>
            </a:extLst>
          </p:cNvPr>
          <p:cNvCxnSpPr>
            <a:cxnSpLocks/>
          </p:cNvCxnSpPr>
          <p:nvPr userDrawn="1"/>
        </p:nvCxnSpPr>
        <p:spPr>
          <a:xfrm flipV="1">
            <a:off x="8209651" y="1690716"/>
            <a:ext cx="0" cy="3643021"/>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0" name="Rechte verbindingslijn 229">
            <a:extLst>
              <a:ext uri="{FF2B5EF4-FFF2-40B4-BE49-F238E27FC236}">
                <a16:creationId xmlns:a16="http://schemas.microsoft.com/office/drawing/2014/main" id="{8C9440CB-CBBD-7B4F-7C29-9FEFD02187C6}"/>
              </a:ext>
            </a:extLst>
          </p:cNvPr>
          <p:cNvCxnSpPr>
            <a:cxnSpLocks/>
            <a:stCxn id="231" idx="1"/>
          </p:cNvCxnSpPr>
          <p:nvPr userDrawn="1"/>
        </p:nvCxnSpPr>
        <p:spPr>
          <a:xfrm flipH="1">
            <a:off x="8217720" y="2756330"/>
            <a:ext cx="118590"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31" name="Afgeronde rechthoek">
            <a:extLst>
              <a:ext uri="{FF2B5EF4-FFF2-40B4-BE49-F238E27FC236}">
                <a16:creationId xmlns:a16="http://schemas.microsoft.com/office/drawing/2014/main" id="{6F0B1BF8-69F4-FDB4-CD61-449D66693B2F}"/>
              </a:ext>
            </a:extLst>
          </p:cNvPr>
          <p:cNvSpPr/>
          <p:nvPr userDrawn="1"/>
        </p:nvSpPr>
        <p:spPr>
          <a:xfrm>
            <a:off x="8336309" y="2638063"/>
            <a:ext cx="1578072" cy="236534"/>
          </a:xfrm>
          <a:prstGeom prst="roundRect">
            <a:avLst>
              <a:gd name="adj" fmla="val 0"/>
            </a:avLst>
          </a:prstGeom>
          <a:solidFill>
            <a:schemeClr val="accent1">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232" name="Rechte verbindingslijn 231">
            <a:extLst>
              <a:ext uri="{FF2B5EF4-FFF2-40B4-BE49-F238E27FC236}">
                <a16:creationId xmlns:a16="http://schemas.microsoft.com/office/drawing/2014/main" id="{F83FC9CE-E013-2D40-BAAD-32B3F0351BD5}"/>
              </a:ext>
            </a:extLst>
          </p:cNvPr>
          <p:cNvCxnSpPr>
            <a:cxnSpLocks/>
            <a:stCxn id="233" idx="1"/>
          </p:cNvCxnSpPr>
          <p:nvPr userDrawn="1"/>
        </p:nvCxnSpPr>
        <p:spPr>
          <a:xfrm flipH="1">
            <a:off x="8217720" y="3273546"/>
            <a:ext cx="118590"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33" name="Afgeronde rechthoek">
            <a:extLst>
              <a:ext uri="{FF2B5EF4-FFF2-40B4-BE49-F238E27FC236}">
                <a16:creationId xmlns:a16="http://schemas.microsoft.com/office/drawing/2014/main" id="{D7A6FE84-08CA-951A-4188-845E4AF731CF}"/>
              </a:ext>
            </a:extLst>
          </p:cNvPr>
          <p:cNvSpPr/>
          <p:nvPr userDrawn="1"/>
        </p:nvSpPr>
        <p:spPr>
          <a:xfrm>
            <a:off x="8336309" y="3155279"/>
            <a:ext cx="1578072" cy="236534"/>
          </a:xfrm>
          <a:prstGeom prst="roundRect">
            <a:avLst>
              <a:gd name="adj" fmla="val 0"/>
            </a:avLst>
          </a:prstGeom>
          <a:solidFill>
            <a:schemeClr val="accent1">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234" name="Rechte verbindingslijn 233">
            <a:extLst>
              <a:ext uri="{FF2B5EF4-FFF2-40B4-BE49-F238E27FC236}">
                <a16:creationId xmlns:a16="http://schemas.microsoft.com/office/drawing/2014/main" id="{960E8002-898A-997E-AABC-74BC2736F44B}"/>
              </a:ext>
            </a:extLst>
          </p:cNvPr>
          <p:cNvCxnSpPr>
            <a:cxnSpLocks/>
            <a:stCxn id="235" idx="1"/>
          </p:cNvCxnSpPr>
          <p:nvPr userDrawn="1"/>
        </p:nvCxnSpPr>
        <p:spPr>
          <a:xfrm flipH="1">
            <a:off x="8217720" y="3785410"/>
            <a:ext cx="118590"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35" name="Afgeronde rechthoek">
            <a:extLst>
              <a:ext uri="{FF2B5EF4-FFF2-40B4-BE49-F238E27FC236}">
                <a16:creationId xmlns:a16="http://schemas.microsoft.com/office/drawing/2014/main" id="{C82D3CD6-AC4A-F9E4-CCE1-C4BD453ADB73}"/>
              </a:ext>
            </a:extLst>
          </p:cNvPr>
          <p:cNvSpPr/>
          <p:nvPr userDrawn="1"/>
        </p:nvSpPr>
        <p:spPr>
          <a:xfrm>
            <a:off x="8336309" y="3667143"/>
            <a:ext cx="1578072" cy="236534"/>
          </a:xfrm>
          <a:prstGeom prst="roundRect">
            <a:avLst>
              <a:gd name="adj" fmla="val 0"/>
            </a:avLst>
          </a:prstGeom>
          <a:solidFill>
            <a:schemeClr val="accent1">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cxnSp>
        <p:nvCxnSpPr>
          <p:cNvPr id="236" name="Rechte verbindingslijn 235">
            <a:extLst>
              <a:ext uri="{FF2B5EF4-FFF2-40B4-BE49-F238E27FC236}">
                <a16:creationId xmlns:a16="http://schemas.microsoft.com/office/drawing/2014/main" id="{142B9576-BC7C-9BB1-AD21-06954F05866B}"/>
              </a:ext>
            </a:extLst>
          </p:cNvPr>
          <p:cNvCxnSpPr>
            <a:cxnSpLocks/>
            <a:stCxn id="237" idx="1"/>
          </p:cNvCxnSpPr>
          <p:nvPr userDrawn="1"/>
        </p:nvCxnSpPr>
        <p:spPr>
          <a:xfrm flipH="1">
            <a:off x="8217720" y="4297275"/>
            <a:ext cx="118590"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37" name="Afgeronde rechthoek">
            <a:extLst>
              <a:ext uri="{FF2B5EF4-FFF2-40B4-BE49-F238E27FC236}">
                <a16:creationId xmlns:a16="http://schemas.microsoft.com/office/drawing/2014/main" id="{224B3240-10FC-D8E9-9585-AC07D74FEC0A}"/>
              </a:ext>
            </a:extLst>
          </p:cNvPr>
          <p:cNvSpPr/>
          <p:nvPr userDrawn="1"/>
        </p:nvSpPr>
        <p:spPr>
          <a:xfrm>
            <a:off x="8336309" y="4179008"/>
            <a:ext cx="1578072" cy="236534"/>
          </a:xfrm>
          <a:prstGeom prst="roundRect">
            <a:avLst>
              <a:gd name="adj" fmla="val 0"/>
            </a:avLst>
          </a:prstGeom>
          <a:solidFill>
            <a:schemeClr val="accent1">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38" name="Tijdelijke aanduiding voor tekst 11">
            <a:extLst>
              <a:ext uri="{FF2B5EF4-FFF2-40B4-BE49-F238E27FC236}">
                <a16:creationId xmlns:a16="http://schemas.microsoft.com/office/drawing/2014/main" id="{D7AC6B5B-B2C6-6D3A-4A5C-E2EC2D81729D}"/>
              </a:ext>
            </a:extLst>
          </p:cNvPr>
          <p:cNvSpPr>
            <a:spLocks noGrp="1"/>
          </p:cNvSpPr>
          <p:nvPr>
            <p:ph type="body" sz="quarter" idx="50" hasCustomPrompt="1"/>
          </p:nvPr>
        </p:nvSpPr>
        <p:spPr>
          <a:xfrm>
            <a:off x="8399325" y="2641109"/>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39" name="Tijdelijke aanduiding voor tekst 11">
            <a:extLst>
              <a:ext uri="{FF2B5EF4-FFF2-40B4-BE49-F238E27FC236}">
                <a16:creationId xmlns:a16="http://schemas.microsoft.com/office/drawing/2014/main" id="{21F93DED-860D-5EB9-9FFD-5A6D5073E68F}"/>
              </a:ext>
            </a:extLst>
          </p:cNvPr>
          <p:cNvSpPr>
            <a:spLocks noGrp="1"/>
          </p:cNvSpPr>
          <p:nvPr>
            <p:ph type="body" sz="quarter" idx="51" hasCustomPrompt="1"/>
          </p:nvPr>
        </p:nvSpPr>
        <p:spPr>
          <a:xfrm>
            <a:off x="8399325" y="3160982"/>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40" name="Tijdelijke aanduiding voor tekst 11">
            <a:extLst>
              <a:ext uri="{FF2B5EF4-FFF2-40B4-BE49-F238E27FC236}">
                <a16:creationId xmlns:a16="http://schemas.microsoft.com/office/drawing/2014/main" id="{13009E4F-81A1-40BB-5AD3-92FDD29C97DD}"/>
              </a:ext>
            </a:extLst>
          </p:cNvPr>
          <p:cNvSpPr>
            <a:spLocks noGrp="1"/>
          </p:cNvSpPr>
          <p:nvPr>
            <p:ph type="body" sz="quarter" idx="52" hasCustomPrompt="1"/>
          </p:nvPr>
        </p:nvSpPr>
        <p:spPr>
          <a:xfrm>
            <a:off x="8399324" y="3672846"/>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41" name="Tijdelijke aanduiding voor tekst 11">
            <a:extLst>
              <a:ext uri="{FF2B5EF4-FFF2-40B4-BE49-F238E27FC236}">
                <a16:creationId xmlns:a16="http://schemas.microsoft.com/office/drawing/2014/main" id="{4E81A775-24DC-03C8-F948-46FBD5F26931}"/>
              </a:ext>
            </a:extLst>
          </p:cNvPr>
          <p:cNvSpPr>
            <a:spLocks noGrp="1"/>
          </p:cNvSpPr>
          <p:nvPr>
            <p:ph type="body" sz="quarter" idx="53" hasCustomPrompt="1"/>
          </p:nvPr>
        </p:nvSpPr>
        <p:spPr>
          <a:xfrm>
            <a:off x="8397139" y="4182829"/>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42" name="Tijdelijke aanduiding voor tekst 11">
            <a:extLst>
              <a:ext uri="{FF2B5EF4-FFF2-40B4-BE49-F238E27FC236}">
                <a16:creationId xmlns:a16="http://schemas.microsoft.com/office/drawing/2014/main" id="{AA31B306-D973-9B61-9728-E0AEC8EFB4EF}"/>
              </a:ext>
            </a:extLst>
          </p:cNvPr>
          <p:cNvSpPr>
            <a:spLocks noGrp="1"/>
          </p:cNvSpPr>
          <p:nvPr>
            <p:ph type="body" sz="quarter" idx="54" hasCustomPrompt="1"/>
          </p:nvPr>
        </p:nvSpPr>
        <p:spPr>
          <a:xfrm>
            <a:off x="9954947" y="2572064"/>
            <a:ext cx="1677455" cy="348167"/>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3" name="Tijdelijke aanduiding voor tekst 11">
            <a:extLst>
              <a:ext uri="{FF2B5EF4-FFF2-40B4-BE49-F238E27FC236}">
                <a16:creationId xmlns:a16="http://schemas.microsoft.com/office/drawing/2014/main" id="{411AD8E8-1131-7643-AAA1-D8B337C714B3}"/>
              </a:ext>
            </a:extLst>
          </p:cNvPr>
          <p:cNvSpPr>
            <a:spLocks noGrp="1"/>
          </p:cNvSpPr>
          <p:nvPr>
            <p:ph type="body" sz="quarter" idx="55" hasCustomPrompt="1"/>
          </p:nvPr>
        </p:nvSpPr>
        <p:spPr>
          <a:xfrm>
            <a:off x="9954947" y="3087202"/>
            <a:ext cx="1677455" cy="348167"/>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4" name="Tijdelijke aanduiding voor tekst 11">
            <a:extLst>
              <a:ext uri="{FF2B5EF4-FFF2-40B4-BE49-F238E27FC236}">
                <a16:creationId xmlns:a16="http://schemas.microsoft.com/office/drawing/2014/main" id="{D81BD43B-5AF6-A82D-9C9C-04731A2E72AC}"/>
              </a:ext>
            </a:extLst>
          </p:cNvPr>
          <p:cNvSpPr>
            <a:spLocks noGrp="1"/>
          </p:cNvSpPr>
          <p:nvPr>
            <p:ph type="body" sz="quarter" idx="56" hasCustomPrompt="1"/>
          </p:nvPr>
        </p:nvSpPr>
        <p:spPr>
          <a:xfrm>
            <a:off x="9954947" y="3602558"/>
            <a:ext cx="1677455" cy="348167"/>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5" name="Tijdelijke aanduiding voor tekst 11">
            <a:extLst>
              <a:ext uri="{FF2B5EF4-FFF2-40B4-BE49-F238E27FC236}">
                <a16:creationId xmlns:a16="http://schemas.microsoft.com/office/drawing/2014/main" id="{B2043BA9-28F2-308E-16E3-96774862412C}"/>
              </a:ext>
            </a:extLst>
          </p:cNvPr>
          <p:cNvSpPr>
            <a:spLocks noGrp="1"/>
          </p:cNvSpPr>
          <p:nvPr>
            <p:ph type="body" sz="quarter" idx="57" hasCustomPrompt="1"/>
          </p:nvPr>
        </p:nvSpPr>
        <p:spPr>
          <a:xfrm>
            <a:off x="9954947" y="4117696"/>
            <a:ext cx="1677455" cy="348168"/>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6" name="Afgeronde rechthoek">
            <a:extLst>
              <a:ext uri="{FF2B5EF4-FFF2-40B4-BE49-F238E27FC236}">
                <a16:creationId xmlns:a16="http://schemas.microsoft.com/office/drawing/2014/main" id="{0CC3B819-E430-B471-1564-ED8170DC4A7B}"/>
              </a:ext>
            </a:extLst>
          </p:cNvPr>
          <p:cNvSpPr/>
          <p:nvPr userDrawn="1"/>
        </p:nvSpPr>
        <p:spPr>
          <a:xfrm>
            <a:off x="8336309" y="4690872"/>
            <a:ext cx="1578072" cy="236534"/>
          </a:xfrm>
          <a:prstGeom prst="roundRect">
            <a:avLst>
              <a:gd name="adj" fmla="val 0"/>
            </a:avLst>
          </a:prstGeom>
          <a:solidFill>
            <a:schemeClr val="accent1">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47" name="Tijdelijke aanduiding voor tekst 11">
            <a:extLst>
              <a:ext uri="{FF2B5EF4-FFF2-40B4-BE49-F238E27FC236}">
                <a16:creationId xmlns:a16="http://schemas.microsoft.com/office/drawing/2014/main" id="{219BC3D7-05B0-A3A7-CBD4-165229E9D1D8}"/>
              </a:ext>
            </a:extLst>
          </p:cNvPr>
          <p:cNvSpPr>
            <a:spLocks noGrp="1"/>
          </p:cNvSpPr>
          <p:nvPr>
            <p:ph type="body" sz="quarter" idx="58" hasCustomPrompt="1"/>
          </p:nvPr>
        </p:nvSpPr>
        <p:spPr>
          <a:xfrm>
            <a:off x="8397139" y="4694694"/>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48" name="Tijdelijke aanduiding voor tekst 11">
            <a:extLst>
              <a:ext uri="{FF2B5EF4-FFF2-40B4-BE49-F238E27FC236}">
                <a16:creationId xmlns:a16="http://schemas.microsoft.com/office/drawing/2014/main" id="{23067CE7-C7D4-DFA4-19D3-ACFC331F77F3}"/>
              </a:ext>
            </a:extLst>
          </p:cNvPr>
          <p:cNvSpPr>
            <a:spLocks noGrp="1"/>
          </p:cNvSpPr>
          <p:nvPr>
            <p:ph type="body" sz="quarter" idx="59" hasCustomPrompt="1"/>
          </p:nvPr>
        </p:nvSpPr>
        <p:spPr>
          <a:xfrm>
            <a:off x="9954947" y="4629560"/>
            <a:ext cx="1677455" cy="348168"/>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9" name="Afgeronde rechthoek">
            <a:extLst>
              <a:ext uri="{FF2B5EF4-FFF2-40B4-BE49-F238E27FC236}">
                <a16:creationId xmlns:a16="http://schemas.microsoft.com/office/drawing/2014/main" id="{CC13F027-C169-E5E8-957B-6415EE3E0F53}"/>
              </a:ext>
            </a:extLst>
          </p:cNvPr>
          <p:cNvSpPr/>
          <p:nvPr userDrawn="1"/>
        </p:nvSpPr>
        <p:spPr>
          <a:xfrm>
            <a:off x="8336309" y="5202994"/>
            <a:ext cx="1578072" cy="236534"/>
          </a:xfrm>
          <a:prstGeom prst="roundRect">
            <a:avLst>
              <a:gd name="adj" fmla="val 0"/>
            </a:avLst>
          </a:prstGeom>
          <a:solidFill>
            <a:schemeClr val="accent1">
              <a:alpha val="60000"/>
            </a:schemeClr>
          </a:solidFill>
          <a:ln w="12700">
            <a:miter lim="400000"/>
          </a:ln>
        </p:spPr>
        <p:txBody>
          <a:bodyPr lIns="25400" tIns="25400" rIns="25400" bIns="25400" anchor="ctr"/>
          <a:lstStyle/>
          <a:p>
            <a:pPr defTabSz="412750">
              <a:lnSpc>
                <a:spcPct val="100000"/>
              </a:lnSpc>
              <a:defRPr sz="3200">
                <a:latin typeface="Helvetica Neue Medium"/>
                <a:ea typeface="Helvetica Neue Medium"/>
                <a:cs typeface="Helvetica Neue Medium"/>
                <a:sym typeface="Helvetica Neue Medium"/>
              </a:defRPr>
            </a:pPr>
            <a:endParaRPr sz="1600" dirty="0">
              <a:latin typeface="Absolut Standard" panose="02000503030000020003" charset="0"/>
            </a:endParaRPr>
          </a:p>
        </p:txBody>
      </p:sp>
      <p:sp>
        <p:nvSpPr>
          <p:cNvPr id="250" name="Tijdelijke aanduiding voor tekst 11">
            <a:extLst>
              <a:ext uri="{FF2B5EF4-FFF2-40B4-BE49-F238E27FC236}">
                <a16:creationId xmlns:a16="http://schemas.microsoft.com/office/drawing/2014/main" id="{9ADCB62C-6A1F-68F5-0D15-33B0C2B0B887}"/>
              </a:ext>
            </a:extLst>
          </p:cNvPr>
          <p:cNvSpPr>
            <a:spLocks noGrp="1"/>
          </p:cNvSpPr>
          <p:nvPr>
            <p:ph type="body" sz="quarter" idx="60" hasCustomPrompt="1"/>
          </p:nvPr>
        </p:nvSpPr>
        <p:spPr>
          <a:xfrm>
            <a:off x="8397139" y="5206815"/>
            <a:ext cx="1462792" cy="215045"/>
          </a:xfrm>
          <a:prstGeom prst="rect">
            <a:avLst/>
          </a:prstGeom>
          <a:noFill/>
          <a:effectLst/>
        </p:spPr>
        <p:txBody>
          <a:bodyPr/>
          <a:lstStyle>
            <a:lvl1pPr algn="ctr">
              <a:lnSpc>
                <a:spcPct val="120000"/>
              </a:lnSpc>
              <a:defRPr sz="1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51" name="Tijdelijke aanduiding voor tekst 11">
            <a:extLst>
              <a:ext uri="{FF2B5EF4-FFF2-40B4-BE49-F238E27FC236}">
                <a16:creationId xmlns:a16="http://schemas.microsoft.com/office/drawing/2014/main" id="{1C95EBE7-6D67-A3C2-F401-937915D3F1B6}"/>
              </a:ext>
            </a:extLst>
          </p:cNvPr>
          <p:cNvSpPr>
            <a:spLocks noGrp="1"/>
          </p:cNvSpPr>
          <p:nvPr>
            <p:ph type="body" sz="quarter" idx="61" hasCustomPrompt="1"/>
          </p:nvPr>
        </p:nvSpPr>
        <p:spPr>
          <a:xfrm>
            <a:off x="9954947" y="5141682"/>
            <a:ext cx="1677455" cy="360974"/>
          </a:xfrm>
          <a:prstGeom prst="rect">
            <a:avLst/>
          </a:prstGeom>
          <a:noFill/>
          <a:effectLst/>
        </p:spPr>
        <p:txBody>
          <a:bodyPr anchor="t"/>
          <a:lstStyle>
            <a:lvl1pPr marL="171450" indent="-171450" algn="l">
              <a:lnSpc>
                <a:spcPct val="110000"/>
              </a:lnSpc>
              <a:buClr>
                <a:schemeClr val="tx2">
                  <a:lumMod val="10000"/>
                </a:schemeClr>
              </a:buClr>
              <a:buFont typeface="Arial" panose="020B0604020202020204" pitchFamily="34" charset="0"/>
              <a:buChar char="•"/>
              <a:defRPr sz="1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cxnSp>
        <p:nvCxnSpPr>
          <p:cNvPr id="252" name="Rechte verbindingslijn 251">
            <a:extLst>
              <a:ext uri="{FF2B5EF4-FFF2-40B4-BE49-F238E27FC236}">
                <a16:creationId xmlns:a16="http://schemas.microsoft.com/office/drawing/2014/main" id="{106D8170-925F-FC41-AFCC-BFF1874725A4}"/>
              </a:ext>
            </a:extLst>
          </p:cNvPr>
          <p:cNvCxnSpPr>
            <a:cxnSpLocks/>
          </p:cNvCxnSpPr>
          <p:nvPr userDrawn="1"/>
        </p:nvCxnSpPr>
        <p:spPr>
          <a:xfrm flipH="1">
            <a:off x="8217720" y="4811324"/>
            <a:ext cx="118590"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53" name="Rechte verbindingslijn 252">
            <a:extLst>
              <a:ext uri="{FF2B5EF4-FFF2-40B4-BE49-F238E27FC236}">
                <a16:creationId xmlns:a16="http://schemas.microsoft.com/office/drawing/2014/main" id="{8648A410-1627-30B6-882E-992D04053938}"/>
              </a:ext>
            </a:extLst>
          </p:cNvPr>
          <p:cNvCxnSpPr>
            <a:cxnSpLocks/>
          </p:cNvCxnSpPr>
          <p:nvPr userDrawn="1"/>
        </p:nvCxnSpPr>
        <p:spPr>
          <a:xfrm flipH="1">
            <a:off x="8217720" y="5324800"/>
            <a:ext cx="118590"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Tijdelijke aanduiding voor tekst 11">
            <a:extLst>
              <a:ext uri="{FF2B5EF4-FFF2-40B4-BE49-F238E27FC236}">
                <a16:creationId xmlns:a16="http://schemas.microsoft.com/office/drawing/2014/main" id="{F4D4EE00-33E6-53CE-4426-5ACF197C46A3}"/>
              </a:ext>
            </a:extLst>
          </p:cNvPr>
          <p:cNvSpPr>
            <a:spLocks noGrp="1"/>
          </p:cNvSpPr>
          <p:nvPr>
            <p:ph type="body" sz="quarter" idx="62" hasCustomPrompt="1"/>
          </p:nvPr>
        </p:nvSpPr>
        <p:spPr>
          <a:xfrm>
            <a:off x="467105" y="5870473"/>
            <a:ext cx="3629407" cy="246663"/>
          </a:xfrm>
          <a:prstGeom prst="rect">
            <a:avLst/>
          </a:prstGeom>
          <a:noFill/>
          <a:effectLst/>
        </p:spPr>
        <p:txBody>
          <a:bodyPr/>
          <a:lstStyle>
            <a:lvl1pPr algn="l">
              <a:lnSpc>
                <a:spcPct val="120000"/>
              </a:lnSpc>
              <a:defRPr sz="11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0" name="Tijdelijke aanduiding voor tekst 11">
            <a:extLst>
              <a:ext uri="{FF2B5EF4-FFF2-40B4-BE49-F238E27FC236}">
                <a16:creationId xmlns:a16="http://schemas.microsoft.com/office/drawing/2014/main" id="{494B3616-6364-1D03-A8CD-3527639D1DFC}"/>
              </a:ext>
            </a:extLst>
          </p:cNvPr>
          <p:cNvSpPr>
            <a:spLocks noGrp="1"/>
          </p:cNvSpPr>
          <p:nvPr>
            <p:ph type="body" sz="quarter" idx="63" hasCustomPrompt="1"/>
          </p:nvPr>
        </p:nvSpPr>
        <p:spPr>
          <a:xfrm>
            <a:off x="4252565" y="5870473"/>
            <a:ext cx="3650294" cy="246663"/>
          </a:xfrm>
          <a:prstGeom prst="rect">
            <a:avLst/>
          </a:prstGeom>
          <a:noFill/>
          <a:effectLst/>
        </p:spPr>
        <p:txBody>
          <a:bodyPr/>
          <a:lstStyle>
            <a:lvl1pPr algn="l">
              <a:lnSpc>
                <a:spcPct val="120000"/>
              </a:lnSpc>
              <a:defRPr sz="11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842DFE5E-00C5-9E6C-6786-906D389278BB}"/>
              </a:ext>
            </a:extLst>
          </p:cNvPr>
          <p:cNvSpPr>
            <a:spLocks noGrp="1"/>
          </p:cNvSpPr>
          <p:nvPr>
            <p:ph type="body" sz="quarter" idx="64" hasCustomPrompt="1"/>
          </p:nvPr>
        </p:nvSpPr>
        <p:spPr>
          <a:xfrm>
            <a:off x="8056311" y="5870473"/>
            <a:ext cx="3650294" cy="246663"/>
          </a:xfrm>
          <a:prstGeom prst="rect">
            <a:avLst/>
          </a:prstGeom>
          <a:noFill/>
          <a:effectLst/>
        </p:spPr>
        <p:txBody>
          <a:bodyPr/>
          <a:lstStyle>
            <a:lvl1pPr algn="l">
              <a:lnSpc>
                <a:spcPct val="120000"/>
              </a:lnSpc>
              <a:defRPr sz="11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pic>
        <p:nvPicPr>
          <p:cNvPr id="2" name="Afbeelding 1">
            <a:extLst>
              <a:ext uri="{FF2B5EF4-FFF2-40B4-BE49-F238E27FC236}">
                <a16:creationId xmlns:a16="http://schemas.microsoft.com/office/drawing/2014/main" id="{B9E535CC-147C-BD71-D9FF-38469D649326}"/>
              </a:ext>
            </a:extLst>
          </p:cNvPr>
          <p:cNvPicPr>
            <a:picLocks noChangeAspect="1"/>
          </p:cNvPicPr>
          <p:nvPr userDrawn="1"/>
        </p:nvPicPr>
        <p:blipFill>
          <a:blip r:embed="rId3"/>
          <a:stretch>
            <a:fillRect/>
          </a:stretch>
        </p:blipFill>
        <p:spPr>
          <a:xfrm>
            <a:off x="8065455" y="1453278"/>
            <a:ext cx="3789900" cy="337300"/>
          </a:xfrm>
          <a:prstGeom prst="rect">
            <a:avLst/>
          </a:prstGeom>
        </p:spPr>
      </p:pic>
      <p:sp>
        <p:nvSpPr>
          <p:cNvPr id="135" name="Tijdelijke aanduiding voor tekst 11">
            <a:extLst>
              <a:ext uri="{FF2B5EF4-FFF2-40B4-BE49-F238E27FC236}">
                <a16:creationId xmlns:a16="http://schemas.microsoft.com/office/drawing/2014/main" id="{85442D3A-CE76-ACE2-988E-1D7F210C9474}"/>
              </a:ext>
            </a:extLst>
          </p:cNvPr>
          <p:cNvSpPr>
            <a:spLocks noGrp="1"/>
          </p:cNvSpPr>
          <p:nvPr>
            <p:ph type="body" sz="quarter" idx="28" hasCustomPrompt="1"/>
          </p:nvPr>
        </p:nvSpPr>
        <p:spPr>
          <a:xfrm>
            <a:off x="8128002" y="1498803"/>
            <a:ext cx="3504400" cy="176325"/>
          </a:xfrm>
          <a:prstGeom prst="rect">
            <a:avLst/>
          </a:prstGeom>
          <a:noFill/>
          <a:effectLst/>
        </p:spPr>
        <p:txBody>
          <a:bodyPr/>
          <a:lstStyle>
            <a:lvl1pPr algn="ctr">
              <a:lnSpc>
                <a:spcPct val="100000"/>
              </a:lnSpc>
              <a:defRPr sz="1400" b="0" i="0">
                <a:solidFill>
                  <a:schemeClr val="bg1"/>
                </a:solidFill>
                <a:latin typeface="ABSOLUTSTD-LIGHT" panose="02000503040000020003" pitchFamily="2" charset="0"/>
                <a:ea typeface="ABSOLUTSTD-LIGHT" panose="02000503040000020003" pitchFamily="2" charset="0"/>
              </a:defRPr>
            </a:lvl1pPr>
          </a:lstStyle>
          <a:p>
            <a:pPr lvl="0"/>
            <a:r>
              <a:rPr lang="nl-NL"/>
              <a:t>Subkop</a:t>
            </a:r>
          </a:p>
        </p:txBody>
      </p:sp>
      <p:cxnSp>
        <p:nvCxnSpPr>
          <p:cNvPr id="18" name="Rechte verbindingslijn 17">
            <a:extLst>
              <a:ext uri="{FF2B5EF4-FFF2-40B4-BE49-F238E27FC236}">
                <a16:creationId xmlns:a16="http://schemas.microsoft.com/office/drawing/2014/main" id="{40C3900F-A679-0A58-FB8A-297CA1344A9E}"/>
              </a:ext>
            </a:extLst>
          </p:cNvPr>
          <p:cNvCxnSpPr>
            <a:cxnSpLocks/>
          </p:cNvCxnSpPr>
          <p:nvPr userDrawn="1"/>
        </p:nvCxnSpPr>
        <p:spPr>
          <a:xfrm flipV="1">
            <a:off x="6057838" y="674536"/>
            <a:ext cx="0" cy="195939"/>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25" name="Afbeelding 24">
            <a:extLst>
              <a:ext uri="{FF2B5EF4-FFF2-40B4-BE49-F238E27FC236}">
                <a16:creationId xmlns:a16="http://schemas.microsoft.com/office/drawing/2014/main" id="{CC80BCB0-A31A-0068-B26C-460A6A9B219B}"/>
              </a:ext>
            </a:extLst>
          </p:cNvPr>
          <p:cNvPicPr>
            <a:picLocks noChangeAspect="1"/>
          </p:cNvPicPr>
          <p:nvPr userDrawn="1"/>
        </p:nvPicPr>
        <p:blipFill>
          <a:blip r:embed="rId4"/>
          <a:stretch>
            <a:fillRect/>
          </a:stretch>
        </p:blipFill>
        <p:spPr>
          <a:xfrm>
            <a:off x="449958" y="1455350"/>
            <a:ext cx="7519293" cy="336035"/>
          </a:xfrm>
          <a:prstGeom prst="rect">
            <a:avLst/>
          </a:prstGeom>
        </p:spPr>
      </p:pic>
      <p:sp>
        <p:nvSpPr>
          <p:cNvPr id="131" name="Tijdelijke aanduiding voor tekst 11">
            <a:extLst>
              <a:ext uri="{FF2B5EF4-FFF2-40B4-BE49-F238E27FC236}">
                <a16:creationId xmlns:a16="http://schemas.microsoft.com/office/drawing/2014/main" id="{0E63343E-0A47-13C6-F0DB-2AC8DC9B7757}"/>
              </a:ext>
            </a:extLst>
          </p:cNvPr>
          <p:cNvSpPr>
            <a:spLocks noGrp="1"/>
          </p:cNvSpPr>
          <p:nvPr>
            <p:ph type="body" sz="quarter" idx="24" hasCustomPrompt="1"/>
          </p:nvPr>
        </p:nvSpPr>
        <p:spPr>
          <a:xfrm>
            <a:off x="529119" y="1505455"/>
            <a:ext cx="3504400" cy="176325"/>
          </a:xfrm>
          <a:prstGeom prst="rect">
            <a:avLst/>
          </a:prstGeom>
          <a:noFill/>
          <a:effectLst/>
        </p:spPr>
        <p:txBody>
          <a:bodyPr/>
          <a:lstStyle>
            <a:lvl1pPr algn="ctr">
              <a:lnSpc>
                <a:spcPct val="100000"/>
              </a:lnSpc>
              <a:defRPr sz="1400" b="0" i="0">
                <a:solidFill>
                  <a:schemeClr val="bg1"/>
                </a:solidFill>
                <a:latin typeface="ABSOLUTSTD-LIGHT" panose="02000503040000020003" pitchFamily="2" charset="0"/>
                <a:ea typeface="ABSOLUTSTD-LIGHT" panose="02000503040000020003" pitchFamily="2" charset="0"/>
              </a:defRPr>
            </a:lvl1pPr>
          </a:lstStyle>
          <a:p>
            <a:pPr lvl="0"/>
            <a:r>
              <a:rPr lang="nl-NL"/>
              <a:t>Subkop</a:t>
            </a:r>
          </a:p>
        </p:txBody>
      </p:sp>
      <p:sp>
        <p:nvSpPr>
          <p:cNvPr id="133" name="Tijdelijke aanduiding voor tekst 11">
            <a:extLst>
              <a:ext uri="{FF2B5EF4-FFF2-40B4-BE49-F238E27FC236}">
                <a16:creationId xmlns:a16="http://schemas.microsoft.com/office/drawing/2014/main" id="{04BD9D12-9C59-F7B0-E9B4-BA53E5D68F25}"/>
              </a:ext>
            </a:extLst>
          </p:cNvPr>
          <p:cNvSpPr>
            <a:spLocks noGrp="1"/>
          </p:cNvSpPr>
          <p:nvPr>
            <p:ph type="body" sz="quarter" idx="26" hasCustomPrompt="1"/>
          </p:nvPr>
        </p:nvSpPr>
        <p:spPr>
          <a:xfrm>
            <a:off x="4323480" y="1501806"/>
            <a:ext cx="3504400" cy="176325"/>
          </a:xfrm>
          <a:prstGeom prst="rect">
            <a:avLst/>
          </a:prstGeom>
          <a:noFill/>
          <a:effectLst/>
        </p:spPr>
        <p:txBody>
          <a:bodyPr/>
          <a:lstStyle>
            <a:lvl1pPr algn="ctr">
              <a:lnSpc>
                <a:spcPct val="100000"/>
              </a:lnSpc>
              <a:defRPr sz="1400" b="0" i="0">
                <a:solidFill>
                  <a:schemeClr val="bg1"/>
                </a:solidFill>
                <a:latin typeface="ABSOLUTSTD-LIGHT" panose="02000503040000020003" pitchFamily="2" charset="0"/>
                <a:ea typeface="ABSOLUTSTD-LIGHT" panose="02000503040000020003" pitchFamily="2" charset="0"/>
              </a:defRPr>
            </a:lvl1pPr>
          </a:lstStyle>
          <a:p>
            <a:pPr lvl="0"/>
            <a:r>
              <a:rPr lang="nl-NL"/>
              <a:t>Subkop</a:t>
            </a:r>
          </a:p>
        </p:txBody>
      </p:sp>
    </p:spTree>
    <p:extLst>
      <p:ext uri="{BB962C8B-B14F-4D97-AF65-F5344CB8AC3E}">
        <p14:creationId xmlns:p14="http://schemas.microsoft.com/office/powerpoint/2010/main" val="69613095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aptop met tekst">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476249" y="365066"/>
            <a:ext cx="6215496" cy="322271"/>
          </a:xfrm>
          <a:prstGeom prst="rect">
            <a:avLst/>
          </a:prstGeom>
          <a:noFill/>
          <a:effectLst/>
        </p:spPr>
        <p:txBody>
          <a:bodyPr/>
          <a:lstStyle>
            <a:lvl1pPr>
              <a:lnSpc>
                <a:spcPct val="100000"/>
              </a:lnSpc>
              <a:defRPr sz="175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476249" y="6362843"/>
            <a:ext cx="6215496"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8911243" y="1625600"/>
            <a:ext cx="2804507" cy="4545064"/>
          </a:xfrm>
          <a:prstGeom prst="rect">
            <a:avLst/>
          </a:prstGeom>
          <a:noFill/>
          <a:effectLst/>
        </p:spPr>
        <p:txBody>
          <a:bodyPr/>
          <a:lstStyle>
            <a:lvl1pPr>
              <a:lnSpc>
                <a:spcPct val="120000"/>
              </a:lnSpc>
              <a:defRPr sz="175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476250" y="724407"/>
            <a:ext cx="11239501" cy="520193"/>
          </a:xfrm>
          <a:prstGeom prst="rect">
            <a:avLst/>
          </a:prstGeom>
          <a:noFill/>
          <a:effectLst/>
        </p:spPr>
        <p:txBody>
          <a:bodyPr/>
          <a:lstStyle>
            <a:lvl1pPr>
              <a:lnSpc>
                <a:spcPct val="90000"/>
              </a:lnSpc>
              <a:defRPr sz="375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3" name="Afbeelding 2" descr="Afbeelding met Lettertype, Graphics, grafische vormgeving, tekst&#10;&#10;Automatisch gegenereerde beschrijving">
            <a:extLst>
              <a:ext uri="{FF2B5EF4-FFF2-40B4-BE49-F238E27FC236}">
                <a16:creationId xmlns:a16="http://schemas.microsoft.com/office/drawing/2014/main" id="{7AB8739A-B51F-B09F-BA40-718B133628F3}"/>
              </a:ext>
            </a:extLst>
          </p:cNvPr>
          <p:cNvPicPr>
            <a:picLocks noChangeAspect="1"/>
          </p:cNvPicPr>
          <p:nvPr userDrawn="1"/>
        </p:nvPicPr>
        <p:blipFill>
          <a:blip r:embed="rId2"/>
          <a:stretch>
            <a:fillRect/>
          </a:stretch>
        </p:blipFill>
        <p:spPr>
          <a:xfrm>
            <a:off x="10680700" y="6331921"/>
            <a:ext cx="1035050" cy="219290"/>
          </a:xfrm>
          <a:prstGeom prst="rect">
            <a:avLst/>
          </a:prstGeom>
        </p:spPr>
      </p:pic>
      <p:pic>
        <p:nvPicPr>
          <p:cNvPr id="7" name="Afbeelding 6">
            <a:extLst>
              <a:ext uri="{FF2B5EF4-FFF2-40B4-BE49-F238E27FC236}">
                <a16:creationId xmlns:a16="http://schemas.microsoft.com/office/drawing/2014/main" id="{FF46F557-FA6C-6FCE-B443-C4D6D3D788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476" y="1150620"/>
            <a:ext cx="9039777" cy="5559463"/>
          </a:xfrm>
          <a:prstGeom prst="rect">
            <a:avLst/>
          </a:prstGeom>
        </p:spPr>
      </p:pic>
      <p:sp>
        <p:nvSpPr>
          <p:cNvPr id="10" name="Tijdelijke aanduiding voor afbeelding 9">
            <a:extLst>
              <a:ext uri="{FF2B5EF4-FFF2-40B4-BE49-F238E27FC236}">
                <a16:creationId xmlns:a16="http://schemas.microsoft.com/office/drawing/2014/main" id="{D519C73B-85C7-3445-2F7C-2E3891041DF8}"/>
              </a:ext>
            </a:extLst>
          </p:cNvPr>
          <p:cNvSpPr>
            <a:spLocks noGrp="1"/>
          </p:cNvSpPr>
          <p:nvPr>
            <p:ph type="pic" sz="quarter" idx="21"/>
          </p:nvPr>
        </p:nvSpPr>
        <p:spPr>
          <a:xfrm>
            <a:off x="1441622" y="1999493"/>
            <a:ext cx="5733536" cy="3470432"/>
          </a:xfrm>
          <a:prstGeom prst="rect">
            <a:avLst/>
          </a:prstGeom>
        </p:spPr>
        <p:txBody>
          <a:bodyPr/>
          <a:lstStyle/>
          <a:p>
            <a:endParaRPr lang="nl-NL"/>
          </a:p>
        </p:txBody>
      </p:sp>
    </p:spTree>
    <p:extLst>
      <p:ext uri="{BB962C8B-B14F-4D97-AF65-F5344CB8AC3E}">
        <p14:creationId xmlns:p14="http://schemas.microsoft.com/office/powerpoint/2010/main" val="81546911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indslide foto">
    <p:spTree>
      <p:nvGrpSpPr>
        <p:cNvPr id="1" name=""/>
        <p:cNvGrpSpPr/>
        <p:nvPr/>
      </p:nvGrpSpPr>
      <p:grpSpPr>
        <a:xfrm>
          <a:off x="0" y="0"/>
          <a:ext cx="0" cy="0"/>
          <a:chOff x="0" y="0"/>
          <a:chExt cx="0" cy="0"/>
        </a:xfrm>
      </p:grpSpPr>
      <p:sp>
        <p:nvSpPr>
          <p:cNvPr id="3" name="Tijdelijke aanduiding voor afbeelding 3">
            <a:extLst>
              <a:ext uri="{FF2B5EF4-FFF2-40B4-BE49-F238E27FC236}">
                <a16:creationId xmlns:a16="http://schemas.microsoft.com/office/drawing/2014/main" id="{53DAFF98-452C-3A95-2ACC-D8C620B818F3}"/>
              </a:ext>
            </a:extLst>
          </p:cNvPr>
          <p:cNvSpPr>
            <a:spLocks noGrp="1"/>
          </p:cNvSpPr>
          <p:nvPr>
            <p:ph type="pic" sz="quarter" idx="21"/>
          </p:nvPr>
        </p:nvSpPr>
        <p:spPr>
          <a:xfrm>
            <a:off x="0" y="0"/>
            <a:ext cx="12192000" cy="6018415"/>
          </a:xfrm>
          <a:prstGeom prst="rect">
            <a:avLst/>
          </a:prstGeom>
        </p:spPr>
        <p:txBody>
          <a:bodyPr/>
          <a:lstStyle/>
          <a:p>
            <a:endParaRPr lang="nl-NL"/>
          </a:p>
        </p:txBody>
      </p:sp>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2"/>
          <a:stretch>
            <a:fillRect/>
          </a:stretch>
        </p:blipFill>
        <p:spPr>
          <a:xfrm>
            <a:off x="10183091" y="6234807"/>
            <a:ext cx="1532659" cy="324716"/>
          </a:xfrm>
          <a:prstGeom prst="rect">
            <a:avLst/>
          </a:prstGeom>
        </p:spPr>
      </p:pic>
      <p:sp>
        <p:nvSpPr>
          <p:cNvPr id="4" name="Tijdelijke aanduiding voor tekst 11">
            <a:extLst>
              <a:ext uri="{FF2B5EF4-FFF2-40B4-BE49-F238E27FC236}">
                <a16:creationId xmlns:a16="http://schemas.microsoft.com/office/drawing/2014/main" id="{838A206F-B68D-05C3-922A-2707D422EC04}"/>
              </a:ext>
            </a:extLst>
          </p:cNvPr>
          <p:cNvSpPr>
            <a:spLocks noGrp="1"/>
          </p:cNvSpPr>
          <p:nvPr>
            <p:ph type="body" sz="quarter" idx="15" hasCustomPrompt="1"/>
          </p:nvPr>
        </p:nvSpPr>
        <p:spPr>
          <a:xfrm>
            <a:off x="476250" y="3004967"/>
            <a:ext cx="7740650" cy="2197211"/>
          </a:xfrm>
          <a:prstGeom prst="rect">
            <a:avLst/>
          </a:prstGeom>
          <a:noFill/>
          <a:effectLst>
            <a:outerShdw blurRad="381000" dist="38100" dir="2700000" algn="tl" rotWithShape="0">
              <a:prstClr val="black">
                <a:alpha val="30000"/>
              </a:prstClr>
            </a:outerShdw>
          </a:effectLst>
        </p:spPr>
        <p:txBody>
          <a:bodyPr/>
          <a:lstStyle>
            <a:lvl1pPr>
              <a:lnSpc>
                <a:spcPct val="90000"/>
              </a:lnSpc>
              <a:defRPr sz="8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a:t>
            </a:r>
          </a:p>
          <a:p>
            <a:pPr lvl="0"/>
            <a:r>
              <a:rPr lang="nl-NL"/>
              <a:t>voor een titel</a:t>
            </a:r>
          </a:p>
        </p:txBody>
      </p:sp>
      <p:sp>
        <p:nvSpPr>
          <p:cNvPr id="6" name="Tijdelijke aanduiding voor tekst 11">
            <a:extLst>
              <a:ext uri="{FF2B5EF4-FFF2-40B4-BE49-F238E27FC236}">
                <a16:creationId xmlns:a16="http://schemas.microsoft.com/office/drawing/2014/main" id="{A8C607E1-A1D9-0E45-65D7-1926FED507F8}"/>
              </a:ext>
            </a:extLst>
          </p:cNvPr>
          <p:cNvSpPr>
            <a:spLocks noGrp="1"/>
          </p:cNvSpPr>
          <p:nvPr>
            <p:ph type="body" sz="quarter" idx="22" hasCustomPrompt="1"/>
          </p:nvPr>
        </p:nvSpPr>
        <p:spPr>
          <a:xfrm>
            <a:off x="476250" y="5305032"/>
            <a:ext cx="7740650" cy="557498"/>
          </a:xfrm>
          <a:prstGeom prst="rect">
            <a:avLst/>
          </a:prstGeom>
          <a:noFill/>
          <a:effectLst>
            <a:outerShdw blurRad="381000" dist="38100" dir="2700000" algn="tl" rotWithShape="0">
              <a:prstClr val="black">
                <a:alpha val="30000"/>
              </a:prstClr>
            </a:outerShdw>
          </a:effectLst>
        </p:spPr>
        <p:txBody>
          <a:bodyPr/>
          <a:lstStyle>
            <a:lvl1pPr>
              <a:lnSpc>
                <a:spcPct val="90000"/>
              </a:lnSpc>
              <a:defRPr sz="2250" b="1" i="0">
                <a:solidFill>
                  <a:schemeClr val="bg1"/>
                </a:solidFill>
                <a:latin typeface="Absolut Standard" panose="02000503030000020003" pitchFamily="2" charset="0"/>
                <a:ea typeface="Absolut Standard" panose="02000503030000020003" pitchFamily="2" charset="0"/>
              </a:defRPr>
            </a:lvl1pPr>
          </a:lstStyle>
          <a:p>
            <a:pPr lvl="0"/>
            <a:r>
              <a:rPr lang="nl-NL"/>
              <a:t>Ruimte voor een subtitel</a:t>
            </a:r>
          </a:p>
        </p:txBody>
      </p:sp>
      <p:sp>
        <p:nvSpPr>
          <p:cNvPr id="8" name="Tijdelijke aanduiding voor tekst 11">
            <a:extLst>
              <a:ext uri="{FF2B5EF4-FFF2-40B4-BE49-F238E27FC236}">
                <a16:creationId xmlns:a16="http://schemas.microsoft.com/office/drawing/2014/main" id="{B319D7CC-E239-8FC6-F82A-9F9D39969D73}"/>
              </a:ext>
            </a:extLst>
          </p:cNvPr>
          <p:cNvSpPr>
            <a:spLocks noGrp="1"/>
          </p:cNvSpPr>
          <p:nvPr>
            <p:ph type="body" sz="quarter" idx="19" hasCustomPrompt="1"/>
          </p:nvPr>
        </p:nvSpPr>
        <p:spPr>
          <a:xfrm>
            <a:off x="476249" y="6362843"/>
            <a:ext cx="7740651"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Ruimte voor contactgegevens</a:t>
            </a:r>
          </a:p>
        </p:txBody>
      </p:sp>
    </p:spTree>
    <p:extLst>
      <p:ext uri="{BB962C8B-B14F-4D97-AF65-F5344CB8AC3E}">
        <p14:creationId xmlns:p14="http://schemas.microsoft.com/office/powerpoint/2010/main" val="275995822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indslide kleurvlak">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D68DD5C-E089-3EEC-2ECF-97117E2FCE47}"/>
              </a:ext>
            </a:extLst>
          </p:cNvPr>
          <p:cNvSpPr/>
          <p:nvPr userDrawn="1"/>
        </p:nvSpPr>
        <p:spPr>
          <a:xfrm>
            <a:off x="0" y="2860449"/>
            <a:ext cx="12192000" cy="297517"/>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nl-NL" sz="1600" b="0" i="0" u="none" strike="noStrike" cap="none" spc="0" normalizeH="0" baseline="0" dirty="0">
              <a:ln>
                <a:noFill/>
              </a:ln>
              <a:solidFill>
                <a:srgbClr val="FFFFFF"/>
              </a:solidFill>
              <a:effectLst/>
              <a:uFillTx/>
              <a:latin typeface="Absolut Standard" panose="02000503030000020003" charset="0"/>
              <a:ea typeface="Helvetica Neue Medium"/>
              <a:cs typeface="Helvetica Neue Medium"/>
              <a:sym typeface="Helvetica Neue Medium"/>
            </a:endParaRPr>
          </a:p>
        </p:txBody>
      </p:sp>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2"/>
          <a:stretch>
            <a:fillRect/>
          </a:stretch>
        </p:blipFill>
        <p:spPr>
          <a:xfrm>
            <a:off x="10183091" y="6234807"/>
            <a:ext cx="1532659" cy="324716"/>
          </a:xfrm>
          <a:prstGeom prst="rect">
            <a:avLst/>
          </a:prstGeom>
        </p:spPr>
      </p:pic>
      <p:sp>
        <p:nvSpPr>
          <p:cNvPr id="4" name="Tijdelijke aanduiding voor tekst 11">
            <a:extLst>
              <a:ext uri="{FF2B5EF4-FFF2-40B4-BE49-F238E27FC236}">
                <a16:creationId xmlns:a16="http://schemas.microsoft.com/office/drawing/2014/main" id="{838A206F-B68D-05C3-922A-2707D422EC04}"/>
              </a:ext>
            </a:extLst>
          </p:cNvPr>
          <p:cNvSpPr>
            <a:spLocks noGrp="1"/>
          </p:cNvSpPr>
          <p:nvPr>
            <p:ph type="body" sz="quarter" idx="15" hasCustomPrompt="1"/>
          </p:nvPr>
        </p:nvSpPr>
        <p:spPr>
          <a:xfrm>
            <a:off x="476250" y="3004967"/>
            <a:ext cx="7740650" cy="2197211"/>
          </a:xfrm>
          <a:prstGeom prst="rect">
            <a:avLst/>
          </a:prstGeom>
          <a:noFill/>
          <a:effectLst>
            <a:outerShdw blurRad="381000" dist="38100" dir="2700000" algn="tl" rotWithShape="0">
              <a:prstClr val="black">
                <a:alpha val="30000"/>
              </a:prstClr>
            </a:outerShdw>
          </a:effectLst>
        </p:spPr>
        <p:txBody>
          <a:bodyPr/>
          <a:lstStyle>
            <a:lvl1pPr>
              <a:lnSpc>
                <a:spcPct val="90000"/>
              </a:lnSpc>
              <a:defRPr sz="8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a:t>
            </a:r>
          </a:p>
          <a:p>
            <a:pPr lvl="0"/>
            <a:r>
              <a:rPr lang="nl-NL"/>
              <a:t>voor een titel</a:t>
            </a:r>
          </a:p>
        </p:txBody>
      </p:sp>
      <p:sp>
        <p:nvSpPr>
          <p:cNvPr id="6" name="Tijdelijke aanduiding voor tekst 11">
            <a:extLst>
              <a:ext uri="{FF2B5EF4-FFF2-40B4-BE49-F238E27FC236}">
                <a16:creationId xmlns:a16="http://schemas.microsoft.com/office/drawing/2014/main" id="{A8C607E1-A1D9-0E45-65D7-1926FED507F8}"/>
              </a:ext>
            </a:extLst>
          </p:cNvPr>
          <p:cNvSpPr>
            <a:spLocks noGrp="1"/>
          </p:cNvSpPr>
          <p:nvPr>
            <p:ph type="body" sz="quarter" idx="22" hasCustomPrompt="1"/>
          </p:nvPr>
        </p:nvSpPr>
        <p:spPr>
          <a:xfrm>
            <a:off x="476250" y="5305032"/>
            <a:ext cx="7740650" cy="557498"/>
          </a:xfrm>
          <a:prstGeom prst="rect">
            <a:avLst/>
          </a:prstGeom>
          <a:noFill/>
          <a:effectLst>
            <a:outerShdw blurRad="381000" dist="38100" dir="2700000" algn="tl" rotWithShape="0">
              <a:prstClr val="black">
                <a:alpha val="30000"/>
              </a:prstClr>
            </a:outerShdw>
          </a:effectLst>
        </p:spPr>
        <p:txBody>
          <a:bodyPr/>
          <a:lstStyle>
            <a:lvl1pPr>
              <a:lnSpc>
                <a:spcPct val="90000"/>
              </a:lnSpc>
              <a:defRPr sz="2250" b="1" i="0">
                <a:solidFill>
                  <a:schemeClr val="bg1"/>
                </a:solidFill>
                <a:latin typeface="Absolut Standard" panose="02000503030000020003" pitchFamily="2" charset="0"/>
                <a:ea typeface="Absolut Standard" panose="02000503030000020003" pitchFamily="2" charset="0"/>
              </a:defRPr>
            </a:lvl1pPr>
          </a:lstStyle>
          <a:p>
            <a:pPr lvl="0"/>
            <a:r>
              <a:rPr lang="nl-NL"/>
              <a:t>Ruimte voor een subtitel</a:t>
            </a:r>
          </a:p>
        </p:txBody>
      </p:sp>
      <p:sp>
        <p:nvSpPr>
          <p:cNvPr id="7" name="Tijdelijke aanduiding voor tekst 11">
            <a:extLst>
              <a:ext uri="{FF2B5EF4-FFF2-40B4-BE49-F238E27FC236}">
                <a16:creationId xmlns:a16="http://schemas.microsoft.com/office/drawing/2014/main" id="{CB2E7801-2F26-FDED-04F5-DFBF2AB1CD9A}"/>
              </a:ext>
            </a:extLst>
          </p:cNvPr>
          <p:cNvSpPr>
            <a:spLocks noGrp="1"/>
          </p:cNvSpPr>
          <p:nvPr>
            <p:ph type="body" sz="quarter" idx="19" hasCustomPrompt="1"/>
          </p:nvPr>
        </p:nvSpPr>
        <p:spPr>
          <a:xfrm>
            <a:off x="476249" y="6362843"/>
            <a:ext cx="7740651" cy="246663"/>
          </a:xfrm>
          <a:prstGeom prst="rect">
            <a:avLst/>
          </a:prstGeom>
          <a:noFill/>
          <a:effectLst/>
        </p:spPr>
        <p:txBody>
          <a:bodyPr/>
          <a:lstStyle>
            <a:lvl1pPr>
              <a:lnSpc>
                <a:spcPct val="100000"/>
              </a:lnSpc>
              <a:defRPr sz="1250" b="0" i="0">
                <a:solidFill>
                  <a:schemeClr val="accent3"/>
                </a:solidFill>
                <a:latin typeface="ABSOLUTSTD-BOOK" panose="02000503030000020003" pitchFamily="2" charset="0"/>
                <a:ea typeface="ABSOLUTSTD-BOOK" panose="02000503030000020003" pitchFamily="2" charset="0"/>
              </a:defRPr>
            </a:lvl1pPr>
          </a:lstStyle>
          <a:p>
            <a:pPr lvl="0"/>
            <a:r>
              <a:rPr lang="nl-NL"/>
              <a:t>Ruimte voor contactgegevens</a:t>
            </a:r>
          </a:p>
        </p:txBody>
      </p:sp>
    </p:spTree>
    <p:extLst>
      <p:ext uri="{BB962C8B-B14F-4D97-AF65-F5344CB8AC3E}">
        <p14:creationId xmlns:p14="http://schemas.microsoft.com/office/powerpoint/2010/main" val="70527244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950F52"/>
                </a:solidFill>
              </a:defRPr>
            </a:lvl1p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397C4782-D09D-488F-BF2F-49EB80B21356}" type="datetimeFigureOut">
              <a:rPr lang="nl-NL" smtClean="0"/>
              <a:t>18-3-2026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308715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defRPr b="1">
                <a:solidFill>
                  <a:srgbClr val="950F52"/>
                </a:solidFill>
              </a:defRPr>
            </a:lvl1pPr>
          </a:lstStyle>
          <a:p>
            <a:r>
              <a:rPr lang="nl-NL"/>
              <a:t>Klik om stijl te bewerken</a:t>
            </a:r>
            <a:endParaRPr lang="nl-NL" dirty="0"/>
          </a:p>
        </p:txBody>
      </p:sp>
      <p:sp>
        <p:nvSpPr>
          <p:cNvPr id="3" name="Sub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97C4782-D09D-488F-BF2F-49EB80B21356}" type="datetimeFigureOut">
              <a:rPr lang="nl-NL" smtClean="0"/>
              <a:t>18-3-2026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2621235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solidFill>
                  <a:srgbClr val="950F52"/>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397C4782-D09D-488F-BF2F-49EB80B21356}" type="datetimeFigureOut">
              <a:rPr lang="nl-NL" smtClean="0"/>
              <a:t>18-3-2026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1134086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950F52"/>
                </a:solidFill>
              </a:defRPr>
            </a:lvl1pPr>
          </a:lstStyle>
          <a:p>
            <a:r>
              <a:rPr lang="nl-NL"/>
              <a:t>Klik om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97C4782-D09D-488F-BF2F-49EB80B21356}" type="datetimeFigureOut">
              <a:rPr lang="nl-NL" smtClean="0"/>
              <a:t>18-3-2026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364671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950F52"/>
                </a:solidFill>
              </a:defRPr>
            </a:lvl1pPr>
          </a:lstStyle>
          <a:p>
            <a:r>
              <a:rPr lang="nl-NL"/>
              <a:t>Klik om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solidFill>
                  <a:srgbClr val="950F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solidFill>
                  <a:srgbClr val="950F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97C4782-D09D-488F-BF2F-49EB80B21356}" type="datetimeFigureOut">
              <a:rPr lang="nl-NL" smtClean="0"/>
              <a:t>18-3-2026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2484096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950F52"/>
                </a:solidFill>
              </a:defRPr>
            </a:lvl1pPr>
          </a:lstStyle>
          <a:p>
            <a:r>
              <a:rPr lang="nl-NL"/>
              <a:t>Klik om stijl te bewerken</a:t>
            </a:r>
            <a:endParaRPr lang="nl-NL" dirty="0"/>
          </a:p>
        </p:txBody>
      </p:sp>
      <p:sp>
        <p:nvSpPr>
          <p:cNvPr id="3" name="Tijdelijke aanduiding voor datum 2"/>
          <p:cNvSpPr>
            <a:spLocks noGrp="1"/>
          </p:cNvSpPr>
          <p:nvPr>
            <p:ph type="dt" sz="half" idx="10"/>
          </p:nvPr>
        </p:nvSpPr>
        <p:spPr/>
        <p:txBody>
          <a:bodyPr/>
          <a:lstStyle/>
          <a:p>
            <a:fld id="{397C4782-D09D-488F-BF2F-49EB80B21356}" type="datetimeFigureOut">
              <a:rPr lang="nl-NL" smtClean="0"/>
              <a:t>18-3-2026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DA295B1-BF4B-45FA-AAAD-F415F74613B2}" type="slidenum">
              <a:rPr lang="nl-NL" smtClean="0"/>
              <a:t>‹nr.›</a:t>
            </a:fld>
            <a:endParaRPr lang="nl-NL"/>
          </a:p>
        </p:txBody>
      </p:sp>
    </p:spTree>
    <p:extLst>
      <p:ext uri="{BB962C8B-B14F-4D97-AF65-F5344CB8AC3E}">
        <p14:creationId xmlns:p14="http://schemas.microsoft.com/office/powerpoint/2010/main" val="4232303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sz="4400" b="1" dirty="0">
                <a:solidFill>
                  <a:srgbClr val="950F52"/>
                </a:solidFill>
              </a:rPr>
              <a:t>Titel presentatie-slide </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176004" y="6154981"/>
            <a:ext cx="2844800" cy="365125"/>
          </a:xfrm>
          <a:prstGeom prst="rect">
            <a:avLst/>
          </a:prstGeom>
        </p:spPr>
        <p:txBody>
          <a:bodyPr vert="horz" lIns="91440" tIns="45720" rIns="91440" bIns="45720" rtlCol="0" anchor="ctr"/>
          <a:lstStyle>
            <a:lvl1pPr algn="l">
              <a:defRPr sz="1400" b="1">
                <a:solidFill>
                  <a:srgbClr val="950F52"/>
                </a:solidFill>
              </a:defRPr>
            </a:lvl1pPr>
          </a:lstStyle>
          <a:p>
            <a:fld id="{397C4782-D09D-488F-BF2F-49EB80B21356}" type="datetimeFigureOut">
              <a:rPr lang="nl-NL" smtClean="0"/>
              <a:t>18-3-2026</a:t>
            </a:fld>
            <a:endParaRPr lang="nl-NL"/>
          </a:p>
        </p:txBody>
      </p:sp>
      <p:sp>
        <p:nvSpPr>
          <p:cNvPr id="5" name="Tijdelijke aanduiding voor voettekst 4"/>
          <p:cNvSpPr>
            <a:spLocks noGrp="1"/>
          </p:cNvSpPr>
          <p:nvPr>
            <p:ph type="ftr" sz="quarter" idx="3"/>
          </p:nvPr>
        </p:nvSpPr>
        <p:spPr>
          <a:xfrm>
            <a:off x="7022424" y="6153990"/>
            <a:ext cx="3860800" cy="365125"/>
          </a:xfrm>
          <a:prstGeom prst="rect">
            <a:avLst/>
          </a:prstGeom>
        </p:spPr>
        <p:txBody>
          <a:bodyPr vert="horz" lIns="91440" tIns="45720" rIns="91440" bIns="45720" rtlCol="0" anchor="ctr"/>
          <a:lstStyle>
            <a:lvl1pPr algn="r">
              <a:defRPr sz="1400" b="1">
                <a:solidFill>
                  <a:srgbClr val="950F52"/>
                </a:solidFill>
              </a:defRPr>
            </a:lvl1pPr>
          </a:lstStyle>
          <a:p>
            <a:endParaRPr lang="nl-NL"/>
          </a:p>
        </p:txBody>
      </p:sp>
      <p:sp>
        <p:nvSpPr>
          <p:cNvPr id="6" name="Tijdelijke aanduiding voor dianummer 5"/>
          <p:cNvSpPr>
            <a:spLocks noGrp="1"/>
          </p:cNvSpPr>
          <p:nvPr>
            <p:ph type="sldNum" sz="quarter" idx="4"/>
          </p:nvPr>
        </p:nvSpPr>
        <p:spPr>
          <a:xfrm>
            <a:off x="10883225" y="6154981"/>
            <a:ext cx="699175" cy="365125"/>
          </a:xfrm>
          <a:prstGeom prst="rect">
            <a:avLst/>
          </a:prstGeom>
        </p:spPr>
        <p:txBody>
          <a:bodyPr vert="horz" lIns="91440" tIns="45720" rIns="91440" bIns="45720" rtlCol="0" anchor="ctr"/>
          <a:lstStyle>
            <a:lvl1pPr algn="r">
              <a:defRPr sz="1400" b="1">
                <a:solidFill>
                  <a:srgbClr val="950F52"/>
                </a:solidFill>
              </a:defRPr>
            </a:lvl1pPr>
          </a:lstStyle>
          <a:p>
            <a:fld id="{0DA295B1-BF4B-45FA-AAAD-F415F74613B2}" type="slidenum">
              <a:rPr lang="nl-NL" smtClean="0"/>
              <a:t>‹nr.›</a:t>
            </a:fld>
            <a:endParaRPr lang="nl-NL"/>
          </a:p>
        </p:txBody>
      </p:sp>
      <p:pic>
        <p:nvPicPr>
          <p:cNvPr id="7" name="Afbeelding 6" descr="Logo Nobralux-CMYK.pdf"/>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800417" y="6126164"/>
            <a:ext cx="1781983" cy="353934"/>
          </a:xfrm>
          <a:prstGeom prst="rect">
            <a:avLst/>
          </a:prstGeom>
        </p:spPr>
      </p:pic>
      <p:pic>
        <p:nvPicPr>
          <p:cNvPr id="8" name="Afbeelding 7">
            <a:extLst>
              <a:ext uri="{FF2B5EF4-FFF2-40B4-BE49-F238E27FC236}">
                <a16:creationId xmlns:a16="http://schemas.microsoft.com/office/drawing/2014/main" id="{B241F9F8-DE28-1A9F-3BCB-76BB4E56AF5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09600" y="6153990"/>
            <a:ext cx="1422198" cy="316936"/>
          </a:xfrm>
          <a:prstGeom prst="rect">
            <a:avLst/>
          </a:prstGeom>
        </p:spPr>
      </p:pic>
    </p:spTree>
    <p:extLst>
      <p:ext uri="{BB962C8B-B14F-4D97-AF65-F5344CB8AC3E}">
        <p14:creationId xmlns:p14="http://schemas.microsoft.com/office/powerpoint/2010/main" val="1974060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9" r:id="rId18"/>
    <p:sldLayoutId id="2147483700" r:id="rId19"/>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72141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transition spd="med"/>
  <p:txStyles>
    <p:titleStyle>
      <a:lvl1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1pPr>
      <a:lvl2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2pPr>
      <a:lvl3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3pPr>
      <a:lvl4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4pPr>
      <a:lvl5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5pPr>
      <a:lvl6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6pPr>
      <a:lvl7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7pPr>
      <a:lvl8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8pPr>
      <a:lvl9pPr marL="0" marR="0" indent="0" algn="l" defTabSz="1219169" rtl="0" eaLnBrk="1" latinLnBrk="0" hangingPunct="1">
        <a:lnSpc>
          <a:spcPct val="120000"/>
        </a:lnSpc>
        <a:spcBef>
          <a:spcPts val="0"/>
        </a:spcBef>
        <a:spcAft>
          <a:spcPts val="0"/>
        </a:spcAft>
        <a:buClrTx/>
        <a:buSzTx/>
        <a:buFontTx/>
        <a:buNone/>
        <a:tabLst/>
        <a:defRPr sz="4500" b="0" i="0" u="none" strike="noStrike" cap="none" spc="0" baseline="0">
          <a:solidFill>
            <a:srgbClr val="FFFFFF"/>
          </a:solidFill>
          <a:uFillTx/>
          <a:latin typeface="Ubuntu Medium"/>
          <a:ea typeface="Ubuntu Medium"/>
          <a:cs typeface="Ubuntu Medium"/>
          <a:sym typeface="Ubuntu Medium"/>
        </a:defRPr>
      </a:lvl9pPr>
    </p:titleStyle>
    <p:bodyStyle>
      <a:lvl1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1pPr>
      <a:lvl2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2pPr>
      <a:lvl3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3pPr>
      <a:lvl4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4pPr>
      <a:lvl5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5pPr>
      <a:lvl6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6pPr>
      <a:lvl7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7pPr>
      <a:lvl8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8pPr>
      <a:lvl9pPr marL="0" marR="0" indent="0" algn="l" defTabSz="1219169" rtl="0" eaLnBrk="1" latinLnBrk="0" hangingPunct="1">
        <a:lnSpc>
          <a:spcPct val="110000"/>
        </a:lnSpc>
        <a:spcBef>
          <a:spcPts val="0"/>
        </a:spcBef>
        <a:spcAft>
          <a:spcPts val="0"/>
        </a:spcAft>
        <a:buClrTx/>
        <a:buSzTx/>
        <a:buFontTx/>
        <a:buNone/>
        <a:tabLst/>
        <a:defRPr sz="1750" b="0" i="0" u="none" strike="noStrike" cap="none" spc="0" baseline="0">
          <a:solidFill>
            <a:srgbClr val="FFFFFF"/>
          </a:solidFill>
          <a:uFillTx/>
          <a:latin typeface="Ubuntu Medium"/>
          <a:ea typeface="Ubuntu Medium"/>
          <a:cs typeface="Ubuntu Medium"/>
          <a:sym typeface="Ubuntu Medium"/>
        </a:defRPr>
      </a:lvl9pPr>
    </p:bodyStyle>
    <p:otherStyle>
      <a:lvl1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mailto:yurdagul.simsek@nobralux.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6DF19F3-BAD8-CB1C-BB54-645384F95711}"/>
              </a:ext>
            </a:extLst>
          </p:cNvPr>
          <p:cNvPicPr>
            <a:picLocks noChangeAspect="1"/>
          </p:cNvPicPr>
          <p:nvPr/>
        </p:nvPicPr>
        <p:blipFill>
          <a:blip r:embed="rId3">
            <a:extLst>
              <a:ext uri="{28A0092B-C50C-407E-A947-70E740481C1C}">
                <a14:useLocalDpi xmlns:a14="http://schemas.microsoft.com/office/drawing/2010/main" val="0"/>
              </a:ext>
            </a:extLst>
          </a:blip>
          <a:srcRect t="6631" r="-1" b="3803"/>
          <a:stretch>
            <a:fillRect/>
          </a:stretch>
        </p:blipFill>
        <p:spPr>
          <a:xfrm>
            <a:off x="0" y="0"/>
            <a:ext cx="12192000" cy="5997677"/>
          </a:xfrm>
          <a:prstGeom prst="rect">
            <a:avLst/>
          </a:prstGeom>
          <a:noFill/>
        </p:spPr>
      </p:pic>
      <p:sp>
        <p:nvSpPr>
          <p:cNvPr id="4" name="Tijdelijke aanduiding voor tekst 3">
            <a:extLst>
              <a:ext uri="{FF2B5EF4-FFF2-40B4-BE49-F238E27FC236}">
                <a16:creationId xmlns:a16="http://schemas.microsoft.com/office/drawing/2014/main" id="{4B179C00-1C93-656E-6AF0-1631720D1A16}"/>
              </a:ext>
            </a:extLst>
          </p:cNvPr>
          <p:cNvSpPr>
            <a:spLocks noGrp="1"/>
          </p:cNvSpPr>
          <p:nvPr>
            <p:ph type="body" sz="quarter" idx="15"/>
          </p:nvPr>
        </p:nvSpPr>
        <p:spPr>
          <a:xfrm>
            <a:off x="598481" y="575185"/>
            <a:ext cx="7740650" cy="2197211"/>
          </a:xfrm>
        </p:spPr>
        <p:txBody>
          <a:bodyPr>
            <a:normAutofit/>
          </a:bodyPr>
          <a:lstStyle/>
          <a:p>
            <a:pPr>
              <a:spcAft>
                <a:spcPts val="300"/>
              </a:spcAft>
            </a:pPr>
            <a:r>
              <a:rPr lang="nl-NL" sz="8800" dirty="0">
                <a:latin typeface="Absolut Standard" panose="02000503030000020003" charset="0"/>
              </a:rPr>
              <a:t>Grip op OVL:</a:t>
            </a:r>
          </a:p>
        </p:txBody>
      </p:sp>
      <p:sp>
        <p:nvSpPr>
          <p:cNvPr id="11" name="Text Placeholder 3">
            <a:extLst>
              <a:ext uri="{FF2B5EF4-FFF2-40B4-BE49-F238E27FC236}">
                <a16:creationId xmlns:a16="http://schemas.microsoft.com/office/drawing/2014/main" id="{2D49BA2C-5A56-D887-F8C6-70AB1556C8A4}"/>
              </a:ext>
            </a:extLst>
          </p:cNvPr>
          <p:cNvSpPr>
            <a:spLocks noGrp="1"/>
          </p:cNvSpPr>
          <p:nvPr>
            <p:ph type="body" sz="quarter" idx="22"/>
          </p:nvPr>
        </p:nvSpPr>
        <p:spPr>
          <a:xfrm>
            <a:off x="598481" y="1842710"/>
            <a:ext cx="7740650" cy="557498"/>
          </a:xfrm>
        </p:spPr>
        <p:txBody>
          <a:bodyPr/>
          <a:lstStyle/>
          <a:p>
            <a:r>
              <a:rPr lang="nl-NL" sz="3200" noProof="0" dirty="0"/>
              <a:t>Van kostenpost naar strategisch asset</a:t>
            </a:r>
          </a:p>
        </p:txBody>
      </p:sp>
      <p:pic>
        <p:nvPicPr>
          <p:cNvPr id="6" name="Tijdelijke aanduiding voor afbeelding 11">
            <a:extLst>
              <a:ext uri="{FF2B5EF4-FFF2-40B4-BE49-F238E27FC236}">
                <a16:creationId xmlns:a16="http://schemas.microsoft.com/office/drawing/2014/main" id="{AF5C5104-8C32-7992-58A6-E3EF5F6FCC17}"/>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589" b="589"/>
          <a:stretch/>
        </p:blipFill>
        <p:spPr>
          <a:xfrm>
            <a:off x="7835023" y="4085604"/>
            <a:ext cx="1708548" cy="1688421"/>
          </a:xfrm>
          <a:prstGeom prst="flowChartConnector">
            <a:avLst/>
          </a:prstGeom>
        </p:spPr>
      </p:pic>
      <p:sp>
        <p:nvSpPr>
          <p:cNvPr id="8" name="Tijdelijke aanduiding voor tekst 9">
            <a:extLst>
              <a:ext uri="{FF2B5EF4-FFF2-40B4-BE49-F238E27FC236}">
                <a16:creationId xmlns:a16="http://schemas.microsoft.com/office/drawing/2014/main" id="{9CB8F92E-3B95-8E28-EEDC-092D3444F8BF}"/>
              </a:ext>
            </a:extLst>
          </p:cNvPr>
          <p:cNvSpPr txBox="1">
            <a:spLocks/>
          </p:cNvSpPr>
          <p:nvPr/>
        </p:nvSpPr>
        <p:spPr>
          <a:xfrm>
            <a:off x="9771469" y="4180371"/>
            <a:ext cx="4238517" cy="1431876"/>
          </a:xfrm>
          <a:prstGeom prst="rect">
            <a:avLst/>
          </a:prstGeom>
        </p:spPr>
        <p:txBody>
          <a:bodyPr anchor="ctr"/>
          <a:lstStyle>
            <a:lvl1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1pPr>
            <a:lvl2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2pPr>
            <a:lvl3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3pPr>
            <a:lvl4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4pPr>
            <a:lvl5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5pPr>
            <a:lvl6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6pPr>
            <a:lvl7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7pPr>
            <a:lvl8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8pPr>
            <a:lvl9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9pPr>
          </a:lstStyle>
          <a:p>
            <a:pPr defTabSz="1219169"/>
            <a:r>
              <a:rPr lang="nl-NL" sz="1750" b="1" kern="0" dirty="0" err="1"/>
              <a:t>Yurdagül</a:t>
            </a:r>
            <a:r>
              <a:rPr lang="nl-NL" sz="1750" b="1" kern="0" dirty="0"/>
              <a:t> Simsek</a:t>
            </a:r>
          </a:p>
          <a:p>
            <a:pPr defTabSz="1219169"/>
            <a:r>
              <a:rPr lang="nl-NL" sz="1600" kern="0" dirty="0">
                <a:solidFill>
                  <a:srgbClr val="B71471"/>
                </a:solidFill>
              </a:rPr>
              <a:t>Directeur Nobralux</a:t>
            </a:r>
          </a:p>
        </p:txBody>
      </p:sp>
      <p:pic>
        <p:nvPicPr>
          <p:cNvPr id="2" name="Afbeelding 1">
            <a:extLst>
              <a:ext uri="{FF2B5EF4-FFF2-40B4-BE49-F238E27FC236}">
                <a16:creationId xmlns:a16="http://schemas.microsoft.com/office/drawing/2014/main" id="{08FBE8B7-5890-80F7-3F9B-3558074E02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165" y="6270172"/>
            <a:ext cx="1256316" cy="279969"/>
          </a:xfrm>
          <a:prstGeom prst="rect">
            <a:avLst/>
          </a:prstGeom>
        </p:spPr>
      </p:pic>
    </p:spTree>
    <p:extLst>
      <p:ext uri="{BB962C8B-B14F-4D97-AF65-F5344CB8AC3E}">
        <p14:creationId xmlns:p14="http://schemas.microsoft.com/office/powerpoint/2010/main" val="58486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2927-BAD1-BA70-6504-24C66F6B2A11}"/>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B4EC33EF-4C70-D02E-CD15-6FB63477EF3E}"/>
              </a:ext>
            </a:extLst>
          </p:cNvPr>
          <p:cNvSpPr>
            <a:spLocks noGrp="1"/>
          </p:cNvSpPr>
          <p:nvPr>
            <p:ph type="body" sz="quarter" idx="20"/>
          </p:nvPr>
        </p:nvSpPr>
        <p:spPr>
          <a:xfrm>
            <a:off x="894747" y="1281670"/>
            <a:ext cx="5619751" cy="4910087"/>
          </a:xfrm>
        </p:spPr>
        <p:txBody>
          <a:bodyPr anchor="ctr">
            <a:normAutofit/>
          </a:bodyPr>
          <a:lstStyle/>
          <a:p>
            <a:pPr marL="0" indent="0">
              <a:lnSpc>
                <a:spcPct val="90000"/>
              </a:lnSpc>
              <a:buNone/>
            </a:pPr>
            <a:r>
              <a:rPr lang="nl-NL" sz="1800" dirty="0"/>
              <a:t>Slimme openbare verlichting is niet alleen een </a:t>
            </a:r>
            <a:r>
              <a:rPr lang="nl-NL" sz="1800" b="1" dirty="0"/>
              <a:t>verduurzamingsslag</a:t>
            </a:r>
            <a:r>
              <a:rPr lang="nl-NL" sz="1800" dirty="0"/>
              <a:t>, maar ook een </a:t>
            </a:r>
            <a:r>
              <a:rPr lang="nl-NL" sz="1800" b="1" dirty="0"/>
              <a:t>strategische investering </a:t>
            </a:r>
            <a:r>
              <a:rPr lang="nl-NL" sz="1800" dirty="0"/>
              <a:t>in een </a:t>
            </a:r>
            <a:r>
              <a:rPr lang="nl-NL" sz="1800" b="1" dirty="0"/>
              <a:t>toekomstbestendige en veilige openbare ruimte </a:t>
            </a:r>
          </a:p>
          <a:p>
            <a:pPr marL="0" indent="0">
              <a:buNone/>
            </a:pPr>
            <a:endParaRPr lang="nl-NL" sz="1800" b="1" dirty="0">
              <a:solidFill>
                <a:srgbClr val="930B0A"/>
              </a:solidFill>
            </a:endParaRPr>
          </a:p>
          <a:p>
            <a:pPr marL="0" indent="0">
              <a:lnSpc>
                <a:spcPct val="90000"/>
              </a:lnSpc>
              <a:buNone/>
            </a:pPr>
            <a:r>
              <a:rPr lang="nl-NL" sz="1800" i="1" u="sng" dirty="0">
                <a:solidFill>
                  <a:srgbClr val="930B0A"/>
                </a:solidFill>
              </a:rPr>
              <a:t>Waar staat uw gemeente in deze ontwikkeling? </a:t>
            </a:r>
          </a:p>
        </p:txBody>
      </p:sp>
      <p:sp>
        <p:nvSpPr>
          <p:cNvPr id="6" name="Tijdelijke aanduiding voor tekst 5">
            <a:extLst>
              <a:ext uri="{FF2B5EF4-FFF2-40B4-BE49-F238E27FC236}">
                <a16:creationId xmlns:a16="http://schemas.microsoft.com/office/drawing/2014/main" id="{726C3B17-4CA8-2118-3D32-EA1784D9298A}"/>
              </a:ext>
            </a:extLst>
          </p:cNvPr>
          <p:cNvSpPr>
            <a:spLocks noGrp="1"/>
          </p:cNvSpPr>
          <p:nvPr>
            <p:ph type="body" sz="quarter" idx="15"/>
          </p:nvPr>
        </p:nvSpPr>
        <p:spPr>
          <a:xfrm>
            <a:off x="471337" y="714297"/>
            <a:ext cx="11239501" cy="520193"/>
          </a:xfrm>
        </p:spPr>
        <p:txBody>
          <a:bodyPr>
            <a:noAutofit/>
          </a:bodyPr>
          <a:lstStyle/>
          <a:p>
            <a:pPr marL="0" indent="0">
              <a:buNone/>
            </a:pPr>
            <a:r>
              <a:rPr lang="nl-NL" dirty="0">
                <a:solidFill>
                  <a:srgbClr val="991155"/>
                </a:solidFill>
              </a:rPr>
              <a:t>Waarom nu investeren in slimme OVL?</a:t>
            </a:r>
          </a:p>
        </p:txBody>
      </p:sp>
      <p:pic>
        <p:nvPicPr>
          <p:cNvPr id="5" name="Afbeelding 4">
            <a:extLst>
              <a:ext uri="{FF2B5EF4-FFF2-40B4-BE49-F238E27FC236}">
                <a16:creationId xmlns:a16="http://schemas.microsoft.com/office/drawing/2014/main" id="{84A3A1CC-0B02-D830-A183-3AF36FFED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4" y="6355429"/>
            <a:ext cx="915607" cy="204042"/>
          </a:xfrm>
          <a:prstGeom prst="rect">
            <a:avLst/>
          </a:prstGeom>
        </p:spPr>
      </p:pic>
      <p:pic>
        <p:nvPicPr>
          <p:cNvPr id="2" name="Afbeelding 1">
            <a:extLst>
              <a:ext uri="{FF2B5EF4-FFF2-40B4-BE49-F238E27FC236}">
                <a16:creationId xmlns:a16="http://schemas.microsoft.com/office/drawing/2014/main" id="{720169F6-67D4-2FA9-BE6B-90210F0946F7}"/>
              </a:ext>
            </a:extLst>
          </p:cNvPr>
          <p:cNvPicPr>
            <a:picLocks noChangeAspect="1"/>
          </p:cNvPicPr>
          <p:nvPr/>
        </p:nvPicPr>
        <p:blipFill>
          <a:blip r:embed="rId4">
            <a:extLst>
              <a:ext uri="{28A0092B-C50C-407E-A947-70E740481C1C}">
                <a14:useLocalDpi xmlns:a14="http://schemas.microsoft.com/office/drawing/2010/main" val="0"/>
              </a:ext>
            </a:extLst>
          </a:blip>
          <a:srcRect t="3599" b="13519"/>
          <a:stretch>
            <a:fillRect/>
          </a:stretch>
        </p:blipFill>
        <p:spPr>
          <a:xfrm>
            <a:off x="6995035" y="1473731"/>
            <a:ext cx="3645014" cy="4525963"/>
          </a:xfrm>
          <a:prstGeom prst="rect">
            <a:avLst/>
          </a:prstGeom>
          <a:noFill/>
        </p:spPr>
      </p:pic>
    </p:spTree>
    <p:extLst>
      <p:ext uri="{BB962C8B-B14F-4D97-AF65-F5344CB8AC3E}">
        <p14:creationId xmlns:p14="http://schemas.microsoft.com/office/powerpoint/2010/main" val="171775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Tijdelijke aanduiding voor afbeelding 26">
            <a:extLst>
              <a:ext uri="{FF2B5EF4-FFF2-40B4-BE49-F238E27FC236}">
                <a16:creationId xmlns:a16="http://schemas.microsoft.com/office/drawing/2014/main" id="{769C303C-74AE-5412-0D82-FB17202E782D}"/>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20190" t="25672" r="25498" b="31629"/>
          <a:stretch/>
        </p:blipFill>
        <p:spPr>
          <a:xfrm>
            <a:off x="1" y="0"/>
            <a:ext cx="12192000" cy="6066942"/>
          </a:xfrm>
        </p:spPr>
      </p:pic>
      <p:sp>
        <p:nvSpPr>
          <p:cNvPr id="8" name="Tijdelijke aanduiding voor tekst 7">
            <a:extLst>
              <a:ext uri="{FF2B5EF4-FFF2-40B4-BE49-F238E27FC236}">
                <a16:creationId xmlns:a16="http://schemas.microsoft.com/office/drawing/2014/main" id="{5A510F57-8E0F-7136-42D8-C7076A866D07}"/>
              </a:ext>
            </a:extLst>
          </p:cNvPr>
          <p:cNvSpPr>
            <a:spLocks noGrp="1"/>
          </p:cNvSpPr>
          <p:nvPr>
            <p:ph type="body" sz="quarter" idx="15"/>
          </p:nvPr>
        </p:nvSpPr>
        <p:spPr>
          <a:xfrm>
            <a:off x="476249" y="458419"/>
            <a:ext cx="7740650" cy="2197211"/>
          </a:xfrm>
        </p:spPr>
        <p:txBody>
          <a:bodyPr>
            <a:normAutofit lnSpcReduction="10000"/>
          </a:bodyPr>
          <a:lstStyle/>
          <a:p>
            <a:pPr marL="0" indent="0">
              <a:buNone/>
            </a:pPr>
            <a:r>
              <a:rPr lang="nl-NL" dirty="0"/>
              <a:t>Specialist in beheer en advies</a:t>
            </a:r>
          </a:p>
        </p:txBody>
      </p:sp>
      <p:sp>
        <p:nvSpPr>
          <p:cNvPr id="15" name="Tijdelijke aanduiding voor tekst 14">
            <a:extLst>
              <a:ext uri="{FF2B5EF4-FFF2-40B4-BE49-F238E27FC236}">
                <a16:creationId xmlns:a16="http://schemas.microsoft.com/office/drawing/2014/main" id="{1424DDD6-6460-C357-596B-B81FDFF79970}"/>
              </a:ext>
            </a:extLst>
          </p:cNvPr>
          <p:cNvSpPr>
            <a:spLocks noGrp="1"/>
          </p:cNvSpPr>
          <p:nvPr>
            <p:ph type="body" sz="quarter" idx="22"/>
          </p:nvPr>
        </p:nvSpPr>
        <p:spPr>
          <a:xfrm>
            <a:off x="476249" y="2397808"/>
            <a:ext cx="7740650" cy="557498"/>
          </a:xfrm>
        </p:spPr>
        <p:txBody>
          <a:bodyPr/>
          <a:lstStyle/>
          <a:p>
            <a:pPr marL="0" indent="0">
              <a:buNone/>
            </a:pPr>
            <a:r>
              <a:rPr lang="nl-NL" dirty="0"/>
              <a:t>Openbare verlichting en e-objecten</a:t>
            </a:r>
          </a:p>
        </p:txBody>
      </p:sp>
      <p:sp>
        <p:nvSpPr>
          <p:cNvPr id="4" name="Rechthoek 3">
            <a:extLst>
              <a:ext uri="{FF2B5EF4-FFF2-40B4-BE49-F238E27FC236}">
                <a16:creationId xmlns:a16="http://schemas.microsoft.com/office/drawing/2014/main" id="{A740B901-FF68-7FE4-7948-E18026081FE7}"/>
              </a:ext>
            </a:extLst>
          </p:cNvPr>
          <p:cNvSpPr/>
          <p:nvPr/>
        </p:nvSpPr>
        <p:spPr>
          <a:xfrm>
            <a:off x="393290" y="6096000"/>
            <a:ext cx="2005780" cy="52232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jdelijke aanduiding voor tekst 29">
            <a:extLst>
              <a:ext uri="{FF2B5EF4-FFF2-40B4-BE49-F238E27FC236}">
                <a16:creationId xmlns:a16="http://schemas.microsoft.com/office/drawing/2014/main" id="{8E35642C-FC0C-98D3-FE07-4C2C95862FBC}"/>
              </a:ext>
            </a:extLst>
          </p:cNvPr>
          <p:cNvSpPr>
            <a:spLocks noGrp="1"/>
          </p:cNvSpPr>
          <p:nvPr>
            <p:ph type="body" sz="quarter" idx="19"/>
          </p:nvPr>
        </p:nvSpPr>
        <p:spPr>
          <a:xfrm>
            <a:off x="476249" y="6343179"/>
            <a:ext cx="7740651" cy="246663"/>
          </a:xfrm>
        </p:spPr>
        <p:txBody>
          <a:bodyPr>
            <a:noAutofit/>
          </a:bodyPr>
          <a:lstStyle/>
          <a:p>
            <a:pPr marL="0" indent="0">
              <a:buNone/>
            </a:pPr>
            <a:r>
              <a:rPr lang="nl-NL" sz="1400" b="1" dirty="0">
                <a:solidFill>
                  <a:srgbClr val="991155"/>
                </a:solidFill>
                <a:latin typeface="Absolut Standard" panose="02000503030000020003" charset="0"/>
                <a:ea typeface="Absolut Standard" panose="02000503030000020003" pitchFamily="2" charset="0"/>
              </a:rPr>
              <a:t>Nobralux BV  </a:t>
            </a:r>
            <a:r>
              <a:rPr lang="nl-NL" sz="1400" dirty="0">
                <a:solidFill>
                  <a:srgbClr val="991155"/>
                </a:solidFill>
                <a:latin typeface="Absolut Standard" panose="02000503030000020003" charset="0"/>
              </a:rPr>
              <a:t>Eekelhof 58 | 5482 WH Schijndel | 0411 440 400 | info@nobralux.nl | www.nobralux.nl</a:t>
            </a:r>
          </a:p>
        </p:txBody>
      </p:sp>
      <p:pic>
        <p:nvPicPr>
          <p:cNvPr id="5" name="Tijdelijke aanduiding voor afbeelding 11">
            <a:extLst>
              <a:ext uri="{FF2B5EF4-FFF2-40B4-BE49-F238E27FC236}">
                <a16:creationId xmlns:a16="http://schemas.microsoft.com/office/drawing/2014/main" id="{B98B1EF2-4E73-425D-0C29-0A2F2BB12E86}"/>
              </a:ext>
            </a:extLst>
          </p:cNvPr>
          <p:cNvPicPr>
            <a:picLocks noChangeAspect="1"/>
          </p:cNvPicPr>
          <p:nvPr/>
        </p:nvPicPr>
        <p:blipFill>
          <a:blip r:embed="rId3">
            <a:extLst>
              <a:ext uri="{28A0092B-C50C-407E-A947-70E740481C1C}">
                <a14:useLocalDpi xmlns:a14="http://schemas.microsoft.com/office/drawing/2010/main" val="0"/>
              </a:ext>
            </a:extLst>
          </a:blip>
          <a:srcRect t="589" b="589"/>
          <a:stretch/>
        </p:blipFill>
        <p:spPr>
          <a:xfrm>
            <a:off x="7195477" y="4202371"/>
            <a:ext cx="1708548" cy="1688421"/>
          </a:xfrm>
          <a:prstGeom prst="flowChartConnector">
            <a:avLst/>
          </a:prstGeom>
        </p:spPr>
      </p:pic>
      <p:sp>
        <p:nvSpPr>
          <p:cNvPr id="6" name="Tijdelijke aanduiding voor tekst 9">
            <a:extLst>
              <a:ext uri="{FF2B5EF4-FFF2-40B4-BE49-F238E27FC236}">
                <a16:creationId xmlns:a16="http://schemas.microsoft.com/office/drawing/2014/main" id="{8B304F96-F5EC-5279-AEED-8A047CCFB92E}"/>
              </a:ext>
            </a:extLst>
          </p:cNvPr>
          <p:cNvSpPr txBox="1">
            <a:spLocks/>
          </p:cNvSpPr>
          <p:nvPr/>
        </p:nvSpPr>
        <p:spPr>
          <a:xfrm>
            <a:off x="9071173" y="4337828"/>
            <a:ext cx="4238517" cy="1431876"/>
          </a:xfrm>
          <a:prstGeom prst="rect">
            <a:avLst/>
          </a:prstGeom>
        </p:spPr>
        <p:txBody>
          <a:bodyPr anchor="ctr"/>
          <a:lstStyle>
            <a:lvl1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1pPr>
            <a:lvl2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2pPr>
            <a:lvl3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3pPr>
            <a:lvl4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4pPr>
            <a:lvl5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5pPr>
            <a:lvl6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6pPr>
            <a:lvl7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7pPr>
            <a:lvl8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8pPr>
            <a:lvl9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9pPr>
          </a:lstStyle>
          <a:p>
            <a:pPr defTabSz="1219169"/>
            <a:r>
              <a:rPr lang="nl-NL" sz="1750" b="1" kern="0" dirty="0" err="1">
                <a:solidFill>
                  <a:srgbClr val="930B0A"/>
                </a:solidFill>
              </a:rPr>
              <a:t>Yurdagül</a:t>
            </a:r>
            <a:r>
              <a:rPr lang="nl-NL" sz="1750" b="1" kern="0" dirty="0">
                <a:solidFill>
                  <a:srgbClr val="930B0A"/>
                </a:solidFill>
              </a:rPr>
              <a:t> Simsek</a:t>
            </a:r>
          </a:p>
          <a:p>
            <a:pPr defTabSz="1219169"/>
            <a:r>
              <a:rPr lang="nl-NL" sz="1600" kern="0" dirty="0"/>
              <a:t>Meer weten?</a:t>
            </a:r>
          </a:p>
          <a:p>
            <a:pPr defTabSz="1219169"/>
            <a:r>
              <a:rPr lang="nl-NL" sz="1600" kern="0" dirty="0">
                <a:hlinkClick r:id="rId4">
                  <a:extLst>
                    <a:ext uri="{A12FA001-AC4F-418D-AE19-62706E023703}">
                      <ahyp:hlinkClr xmlns:ahyp="http://schemas.microsoft.com/office/drawing/2018/hyperlinkcolor" val="tx"/>
                    </a:ext>
                  </a:extLst>
                </a:hlinkClick>
              </a:rPr>
              <a:t>yurdagul.simsek@nobralux.nl</a:t>
            </a:r>
            <a:endParaRPr lang="nl-NL" sz="1600" kern="0" dirty="0"/>
          </a:p>
          <a:p>
            <a:pPr defTabSz="1219169"/>
            <a:r>
              <a:rPr lang="nl-NL" sz="1600" dirty="0">
                <a:latin typeface="Absolut Standard" panose="02000503030000020003" charset="0"/>
              </a:rPr>
              <a:t>06 57 60 65 73</a:t>
            </a:r>
            <a:endParaRPr lang="nl-NL" sz="1600" kern="0" dirty="0">
              <a:latin typeface="Absolut Standard" panose="02000503030000020003" charset="0"/>
            </a:endParaRPr>
          </a:p>
        </p:txBody>
      </p:sp>
      <p:sp>
        <p:nvSpPr>
          <p:cNvPr id="7" name="Rechthoek 6">
            <a:extLst>
              <a:ext uri="{FF2B5EF4-FFF2-40B4-BE49-F238E27FC236}">
                <a16:creationId xmlns:a16="http://schemas.microsoft.com/office/drawing/2014/main" id="{C14C4CBF-391E-9351-8ECB-9561C384E79C}"/>
              </a:ext>
            </a:extLst>
          </p:cNvPr>
          <p:cNvSpPr/>
          <p:nvPr/>
        </p:nvSpPr>
        <p:spPr>
          <a:xfrm>
            <a:off x="9707966" y="6098229"/>
            <a:ext cx="2005780" cy="52232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9B62718-81F2-E1CD-F2FB-36CDAA07E6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84817" y="6264706"/>
            <a:ext cx="1628929" cy="325136"/>
          </a:xfrm>
          <a:prstGeom prst="rect">
            <a:avLst/>
          </a:prstGeom>
        </p:spPr>
      </p:pic>
    </p:spTree>
    <p:extLst>
      <p:ext uri="{BB962C8B-B14F-4D97-AF65-F5344CB8AC3E}">
        <p14:creationId xmlns:p14="http://schemas.microsoft.com/office/powerpoint/2010/main" val="204432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DC47F-8DCF-7618-1FDE-50D29E7CCB96}"/>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27CEDBBD-0616-46F2-D7D5-E8C456DFD527}"/>
              </a:ext>
            </a:extLst>
          </p:cNvPr>
          <p:cNvSpPr>
            <a:spLocks noGrp="1"/>
          </p:cNvSpPr>
          <p:nvPr>
            <p:ph type="body" sz="quarter" idx="18"/>
          </p:nvPr>
        </p:nvSpPr>
        <p:spPr/>
        <p:txBody>
          <a:bodyPr/>
          <a:lstStyle/>
          <a:p>
            <a:endParaRPr lang="nl-NL" dirty="0"/>
          </a:p>
        </p:txBody>
      </p:sp>
      <p:sp>
        <p:nvSpPr>
          <p:cNvPr id="9" name="Tijdelijke aanduiding voor tekst 8">
            <a:extLst>
              <a:ext uri="{FF2B5EF4-FFF2-40B4-BE49-F238E27FC236}">
                <a16:creationId xmlns:a16="http://schemas.microsoft.com/office/drawing/2014/main" id="{818989D8-1BC1-A146-EE5E-D328AC748CC5}"/>
              </a:ext>
            </a:extLst>
          </p:cNvPr>
          <p:cNvSpPr>
            <a:spLocks noGrp="1"/>
          </p:cNvSpPr>
          <p:nvPr>
            <p:ph type="body" sz="quarter" idx="20"/>
          </p:nvPr>
        </p:nvSpPr>
        <p:spPr/>
        <p:txBody>
          <a:bodyPr/>
          <a:lstStyle/>
          <a:p>
            <a:pPr>
              <a:lnSpc>
                <a:spcPct val="90000"/>
              </a:lnSpc>
            </a:pPr>
            <a:r>
              <a:rPr lang="en-US" sz="1800" b="1" dirty="0">
                <a:solidFill>
                  <a:srgbClr val="B7161C"/>
                </a:solidFill>
              </a:rPr>
              <a:t>De </a:t>
            </a:r>
            <a:r>
              <a:rPr lang="en-US" sz="1800" b="1" dirty="0" err="1">
                <a:solidFill>
                  <a:srgbClr val="B7161C"/>
                </a:solidFill>
              </a:rPr>
              <a:t>uitdagingen</a:t>
            </a:r>
            <a:r>
              <a:rPr lang="en-US" sz="1800" b="1" dirty="0">
                <a:solidFill>
                  <a:srgbClr val="B7161C"/>
                </a:solidFill>
              </a:rPr>
              <a:t> </a:t>
            </a:r>
            <a:r>
              <a:rPr lang="en-US" sz="1800" b="1" dirty="0" err="1">
                <a:solidFill>
                  <a:srgbClr val="B7161C"/>
                </a:solidFill>
              </a:rPr>
              <a:t>voor</a:t>
            </a:r>
            <a:r>
              <a:rPr lang="en-US" sz="1800" b="1" dirty="0">
                <a:solidFill>
                  <a:srgbClr val="B7161C"/>
                </a:solidFill>
              </a:rPr>
              <a:t> </a:t>
            </a:r>
            <a:r>
              <a:rPr lang="en-US" sz="1800" b="1" dirty="0" err="1">
                <a:solidFill>
                  <a:srgbClr val="B7161C"/>
                </a:solidFill>
              </a:rPr>
              <a:t>gemeenten</a:t>
            </a:r>
            <a:endParaRPr lang="en-US" sz="1800" b="1" dirty="0">
              <a:solidFill>
                <a:srgbClr val="B7161C"/>
              </a:solidFill>
            </a:endParaRPr>
          </a:p>
          <a:p>
            <a:pPr>
              <a:lnSpc>
                <a:spcPct val="90000"/>
              </a:lnSpc>
            </a:pPr>
            <a:endParaRPr lang="en-US" sz="1800" b="1" dirty="0">
              <a:solidFill>
                <a:srgbClr val="B71471"/>
              </a:solidFill>
            </a:endParaRPr>
          </a:p>
          <a:p>
            <a:pPr>
              <a:lnSpc>
                <a:spcPct val="90000"/>
              </a:lnSpc>
            </a:pPr>
            <a:endParaRPr lang="en-US" sz="1600" b="1" i="1" dirty="0"/>
          </a:p>
          <a:p>
            <a:pPr>
              <a:lnSpc>
                <a:spcPct val="90000"/>
              </a:lnSpc>
            </a:pPr>
            <a:r>
              <a:rPr lang="en-US" sz="1600" b="1" dirty="0" err="1"/>
              <a:t>Stijgende</a:t>
            </a:r>
            <a:r>
              <a:rPr lang="en-US" sz="1600" b="1" dirty="0"/>
              <a:t> </a:t>
            </a:r>
            <a:r>
              <a:rPr lang="en-US" sz="1600" b="1" dirty="0" err="1"/>
              <a:t>energiekosten</a:t>
            </a:r>
            <a:endParaRPr lang="en-US" sz="1600" b="1" dirty="0"/>
          </a:p>
          <a:p>
            <a:pPr>
              <a:lnSpc>
                <a:spcPct val="90000"/>
              </a:lnSpc>
            </a:pPr>
            <a:endParaRPr lang="en-US" sz="1600" dirty="0"/>
          </a:p>
          <a:p>
            <a:pPr>
              <a:lnSpc>
                <a:spcPct val="90000"/>
              </a:lnSpc>
            </a:pPr>
            <a:endParaRPr lang="en-US" sz="1600" dirty="0"/>
          </a:p>
          <a:p>
            <a:pPr>
              <a:lnSpc>
                <a:spcPct val="90000"/>
              </a:lnSpc>
            </a:pPr>
            <a:r>
              <a:rPr lang="en-US" sz="1600" b="1" dirty="0" err="1"/>
              <a:t>Toenemende</a:t>
            </a:r>
            <a:r>
              <a:rPr lang="en-US" sz="1600" b="1" dirty="0"/>
              <a:t> </a:t>
            </a:r>
            <a:r>
              <a:rPr lang="en-US" sz="1600" b="1" dirty="0" err="1"/>
              <a:t>storingen</a:t>
            </a:r>
            <a:r>
              <a:rPr lang="en-US" sz="1600" b="1" dirty="0"/>
              <a:t> </a:t>
            </a:r>
            <a:r>
              <a:rPr lang="en-US" sz="1600" b="1" dirty="0" err="1"/>
              <a:t>en</a:t>
            </a:r>
            <a:r>
              <a:rPr lang="en-US" sz="1600" b="1" dirty="0"/>
              <a:t> </a:t>
            </a:r>
            <a:r>
              <a:rPr lang="en-US" sz="1600" b="1" dirty="0" err="1"/>
              <a:t>meldingen</a:t>
            </a:r>
            <a:endParaRPr lang="en-US" sz="1600" b="1" dirty="0"/>
          </a:p>
          <a:p>
            <a:pPr>
              <a:lnSpc>
                <a:spcPct val="90000"/>
              </a:lnSpc>
            </a:pPr>
            <a:endParaRPr lang="nl-NL" sz="1600" dirty="0"/>
          </a:p>
          <a:p>
            <a:pPr>
              <a:lnSpc>
                <a:spcPct val="90000"/>
              </a:lnSpc>
            </a:pPr>
            <a:endParaRPr lang="en-US" sz="1600" b="1" dirty="0"/>
          </a:p>
          <a:p>
            <a:pPr>
              <a:lnSpc>
                <a:spcPct val="90000"/>
              </a:lnSpc>
            </a:pPr>
            <a:r>
              <a:rPr lang="en-US" sz="1600" b="1" dirty="0"/>
              <a:t>Beperkte </a:t>
            </a:r>
            <a:r>
              <a:rPr lang="en-US" sz="1600" b="1" dirty="0" err="1"/>
              <a:t>capaciteit</a:t>
            </a:r>
            <a:r>
              <a:rPr lang="en-US" sz="1600" b="1" dirty="0"/>
              <a:t> </a:t>
            </a:r>
            <a:r>
              <a:rPr lang="en-US" sz="1600" b="1" dirty="0" err="1"/>
              <a:t>en</a:t>
            </a:r>
            <a:r>
              <a:rPr lang="en-US" sz="1600" b="1" dirty="0"/>
              <a:t> </a:t>
            </a:r>
            <a:r>
              <a:rPr lang="en-US" sz="1600" b="1" dirty="0" err="1"/>
              <a:t>kennis</a:t>
            </a:r>
            <a:endParaRPr lang="en-US" sz="1600" b="1" dirty="0"/>
          </a:p>
          <a:p>
            <a:pPr>
              <a:lnSpc>
                <a:spcPct val="90000"/>
              </a:lnSpc>
            </a:pPr>
            <a:endParaRPr lang="en-US" sz="1600" dirty="0"/>
          </a:p>
          <a:p>
            <a:pPr>
              <a:lnSpc>
                <a:spcPct val="90000"/>
              </a:lnSpc>
            </a:pPr>
            <a:endParaRPr lang="en-US" sz="1600" dirty="0"/>
          </a:p>
          <a:p>
            <a:pPr>
              <a:lnSpc>
                <a:spcPct val="90000"/>
              </a:lnSpc>
            </a:pPr>
            <a:r>
              <a:rPr lang="en-US" sz="1600" b="1" dirty="0"/>
              <a:t>Druk op </a:t>
            </a:r>
            <a:r>
              <a:rPr lang="en-US" sz="1600" b="1" dirty="0" err="1"/>
              <a:t>duurzaamheid</a:t>
            </a:r>
            <a:r>
              <a:rPr lang="en-US" sz="1600" b="1" dirty="0"/>
              <a:t> </a:t>
            </a:r>
            <a:r>
              <a:rPr lang="en-US" sz="1600" b="1" dirty="0" err="1"/>
              <a:t>en</a:t>
            </a:r>
            <a:r>
              <a:rPr lang="en-US" sz="1600" b="1" dirty="0"/>
              <a:t> </a:t>
            </a:r>
            <a:r>
              <a:rPr lang="en-US" sz="1600" b="1" dirty="0" err="1"/>
              <a:t>klimaatdoelen</a:t>
            </a:r>
            <a:endParaRPr lang="en-US" sz="1600" b="1" dirty="0"/>
          </a:p>
          <a:p>
            <a:pPr>
              <a:lnSpc>
                <a:spcPct val="90000"/>
              </a:lnSpc>
            </a:pPr>
            <a:endParaRPr lang="en-US" sz="1600" b="1" dirty="0"/>
          </a:p>
          <a:p>
            <a:pPr>
              <a:lnSpc>
                <a:spcPct val="90000"/>
              </a:lnSpc>
            </a:pPr>
            <a:endParaRPr lang="nl-NL" sz="1600" dirty="0"/>
          </a:p>
          <a:p>
            <a:pPr>
              <a:lnSpc>
                <a:spcPct val="90000"/>
              </a:lnSpc>
            </a:pPr>
            <a:endParaRPr lang="en-US" sz="1400" b="1" dirty="0"/>
          </a:p>
          <a:p>
            <a:pPr>
              <a:lnSpc>
                <a:spcPct val="90000"/>
              </a:lnSpc>
            </a:pPr>
            <a:r>
              <a:rPr lang="en-US" sz="1800" i="1" u="sng" dirty="0">
                <a:solidFill>
                  <a:srgbClr val="B7161C"/>
                </a:solidFill>
              </a:rPr>
              <a:t>Hoe </a:t>
            </a:r>
            <a:r>
              <a:rPr lang="en-US" sz="1800" i="1" u="sng" dirty="0" err="1">
                <a:solidFill>
                  <a:srgbClr val="B7161C"/>
                </a:solidFill>
              </a:rPr>
              <a:t>houdt</a:t>
            </a:r>
            <a:r>
              <a:rPr lang="en-US" sz="1800" i="1" u="sng" dirty="0">
                <a:solidFill>
                  <a:srgbClr val="B7161C"/>
                </a:solidFill>
              </a:rPr>
              <a:t> u grip op </a:t>
            </a:r>
            <a:r>
              <a:rPr lang="en-US" sz="1800" i="1" u="sng" dirty="0" err="1">
                <a:solidFill>
                  <a:srgbClr val="B7161C"/>
                </a:solidFill>
              </a:rPr>
              <a:t>uw</a:t>
            </a:r>
            <a:r>
              <a:rPr lang="en-US" sz="1800" i="1" u="sng" dirty="0">
                <a:solidFill>
                  <a:srgbClr val="B7161C"/>
                </a:solidFill>
              </a:rPr>
              <a:t> OVL-</a:t>
            </a:r>
            <a:r>
              <a:rPr lang="en-US" sz="1800" i="1" u="sng" dirty="0" err="1">
                <a:solidFill>
                  <a:srgbClr val="B7161C"/>
                </a:solidFill>
              </a:rPr>
              <a:t>areaal</a:t>
            </a:r>
            <a:r>
              <a:rPr lang="en-US" sz="1800" i="1" u="sng" dirty="0">
                <a:solidFill>
                  <a:srgbClr val="B7161C"/>
                </a:solidFill>
              </a:rPr>
              <a:t>?</a:t>
            </a:r>
          </a:p>
        </p:txBody>
      </p:sp>
      <p:sp>
        <p:nvSpPr>
          <p:cNvPr id="6" name="Tijdelijke aanduiding voor tekst 5">
            <a:extLst>
              <a:ext uri="{FF2B5EF4-FFF2-40B4-BE49-F238E27FC236}">
                <a16:creationId xmlns:a16="http://schemas.microsoft.com/office/drawing/2014/main" id="{6C2BFE44-8AF7-BE79-75CB-1F791BE2939E}"/>
              </a:ext>
            </a:extLst>
          </p:cNvPr>
          <p:cNvSpPr>
            <a:spLocks noGrp="1"/>
          </p:cNvSpPr>
          <p:nvPr>
            <p:ph type="body" sz="quarter" idx="15"/>
          </p:nvPr>
        </p:nvSpPr>
        <p:spPr/>
        <p:txBody>
          <a:bodyPr/>
          <a:lstStyle/>
          <a:p>
            <a:r>
              <a:rPr lang="nl-NL" dirty="0">
                <a:latin typeface="Absolut Standard" panose="02000503030000020003"/>
              </a:rPr>
              <a:t>De toekomst van OVL in uw gemeente</a:t>
            </a:r>
          </a:p>
        </p:txBody>
      </p:sp>
      <p:pic>
        <p:nvPicPr>
          <p:cNvPr id="5" name="Afbeelding 4">
            <a:extLst>
              <a:ext uri="{FF2B5EF4-FFF2-40B4-BE49-F238E27FC236}">
                <a16:creationId xmlns:a16="http://schemas.microsoft.com/office/drawing/2014/main" id="{4C38989D-E23D-36BD-C99E-A46FD3231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4" y="6355429"/>
            <a:ext cx="915607" cy="204042"/>
          </a:xfrm>
          <a:prstGeom prst="rect">
            <a:avLst/>
          </a:prstGeom>
        </p:spPr>
      </p:pic>
      <p:pic>
        <p:nvPicPr>
          <p:cNvPr id="8" name="Tijdelijke aanduiding voor inhoud 9">
            <a:extLst>
              <a:ext uri="{FF2B5EF4-FFF2-40B4-BE49-F238E27FC236}">
                <a16:creationId xmlns:a16="http://schemas.microsoft.com/office/drawing/2014/main" id="{56593BB2-A524-3357-8537-049D3E728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782" y="1413388"/>
            <a:ext cx="3805777" cy="4757225"/>
          </a:xfrm>
          <a:prstGeom prst="rect">
            <a:avLst/>
          </a:prstGeom>
          <a:noFill/>
        </p:spPr>
      </p:pic>
    </p:spTree>
    <p:extLst>
      <p:ext uri="{BB962C8B-B14F-4D97-AF65-F5344CB8AC3E}">
        <p14:creationId xmlns:p14="http://schemas.microsoft.com/office/powerpoint/2010/main" val="31703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4F55E-A11A-E1F3-E4DA-3C078167D2AF}"/>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6BB8D550-811E-CFBF-481D-A95D1E687973}"/>
              </a:ext>
            </a:extLst>
          </p:cNvPr>
          <p:cNvSpPr>
            <a:spLocks noGrp="1"/>
          </p:cNvSpPr>
          <p:nvPr>
            <p:ph type="body" sz="quarter" idx="18"/>
          </p:nvPr>
        </p:nvSpPr>
        <p:spPr/>
        <p:txBody>
          <a:bodyPr/>
          <a:lstStyle/>
          <a:p>
            <a:endParaRPr lang="nl-NL" dirty="0"/>
          </a:p>
        </p:txBody>
      </p:sp>
      <p:sp>
        <p:nvSpPr>
          <p:cNvPr id="9" name="Tijdelijke aanduiding voor tekst 8">
            <a:extLst>
              <a:ext uri="{FF2B5EF4-FFF2-40B4-BE49-F238E27FC236}">
                <a16:creationId xmlns:a16="http://schemas.microsoft.com/office/drawing/2014/main" id="{4191721A-1CA3-EFCA-6C51-A0E01B667865}"/>
              </a:ext>
            </a:extLst>
          </p:cNvPr>
          <p:cNvSpPr>
            <a:spLocks noGrp="1"/>
          </p:cNvSpPr>
          <p:nvPr>
            <p:ph type="body" sz="quarter" idx="20"/>
          </p:nvPr>
        </p:nvSpPr>
        <p:spPr>
          <a:xfrm>
            <a:off x="6096000" y="1527482"/>
            <a:ext cx="5454994" cy="4545064"/>
          </a:xfrm>
        </p:spPr>
        <p:txBody>
          <a:bodyPr/>
          <a:lstStyle/>
          <a:p>
            <a:pPr>
              <a:lnSpc>
                <a:spcPct val="90000"/>
              </a:lnSpc>
            </a:pPr>
            <a:r>
              <a:rPr lang="nl-NL" sz="1800" b="1" dirty="0">
                <a:solidFill>
                  <a:srgbClr val="B7161C"/>
                </a:solidFill>
              </a:rPr>
              <a:t>Groot verschil tussen conventionele verlichting en LED</a:t>
            </a:r>
          </a:p>
          <a:p>
            <a:pPr>
              <a:lnSpc>
                <a:spcPct val="90000"/>
              </a:lnSpc>
            </a:pPr>
            <a:r>
              <a:rPr lang="nl-NL" sz="1800" dirty="0"/>
              <a:t>Een </a:t>
            </a:r>
            <a:r>
              <a:rPr lang="nl-NL" sz="1800" b="1" dirty="0"/>
              <a:t>conventioneel armatuur </a:t>
            </a:r>
            <a:r>
              <a:rPr lang="nl-NL" sz="1800" dirty="0"/>
              <a:t>verbruikt gemiddeld ± </a:t>
            </a:r>
            <a:r>
              <a:rPr lang="nl-NL" sz="1800" b="1" dirty="0"/>
              <a:t>582 kWh per jaar</a:t>
            </a:r>
          </a:p>
          <a:p>
            <a:pPr>
              <a:lnSpc>
                <a:spcPct val="90000"/>
              </a:lnSpc>
            </a:pPr>
            <a:r>
              <a:rPr lang="nl-NL" sz="1800" dirty="0"/>
              <a:t>Een </a:t>
            </a:r>
            <a:r>
              <a:rPr lang="nl-NL" sz="1800" b="1" dirty="0"/>
              <a:t>LED-armatuur </a:t>
            </a:r>
            <a:r>
              <a:rPr lang="nl-NL" sz="1800" dirty="0"/>
              <a:t>verbruikt gemiddeld ± </a:t>
            </a:r>
            <a:r>
              <a:rPr lang="nl-NL" sz="1800" b="1" dirty="0"/>
              <a:t>120 kWh per jaar</a:t>
            </a:r>
          </a:p>
          <a:p>
            <a:pPr>
              <a:lnSpc>
                <a:spcPct val="90000"/>
              </a:lnSpc>
            </a:pPr>
            <a:endParaRPr lang="nl-NL" sz="1800" dirty="0"/>
          </a:p>
          <a:p>
            <a:pPr>
              <a:lnSpc>
                <a:spcPct val="90000"/>
              </a:lnSpc>
            </a:pPr>
            <a:r>
              <a:rPr lang="nl-NL" sz="1800" b="1" dirty="0">
                <a:solidFill>
                  <a:srgbClr val="B7161C"/>
                </a:solidFill>
              </a:rPr>
              <a:t>Potentieel energiebesparing</a:t>
            </a:r>
          </a:p>
          <a:p>
            <a:pPr>
              <a:lnSpc>
                <a:spcPct val="90000"/>
              </a:lnSpc>
            </a:pPr>
            <a:r>
              <a:rPr lang="nl-NL" sz="1800" dirty="0"/>
              <a:t>Door over te stappen van conventionele verlichting naar LED kan een gemeente </a:t>
            </a:r>
            <a:r>
              <a:rPr lang="nl-NL" sz="1800" b="1" dirty="0"/>
              <a:t>40% tot wel 90% energie besparen</a:t>
            </a:r>
            <a:r>
              <a:rPr lang="nl-NL" sz="1800" dirty="0"/>
              <a:t>, afhankelijk van het type armatuur en het toegepaste dimregime. </a:t>
            </a:r>
          </a:p>
          <a:p>
            <a:pPr>
              <a:lnSpc>
                <a:spcPct val="90000"/>
              </a:lnSpc>
            </a:pPr>
            <a:endParaRPr lang="nl-NL" sz="1800" dirty="0"/>
          </a:p>
          <a:p>
            <a:pPr>
              <a:lnSpc>
                <a:spcPct val="90000"/>
              </a:lnSpc>
            </a:pPr>
            <a:r>
              <a:rPr lang="nl-NL" sz="1800" dirty="0"/>
              <a:t>De overstap naar LED levert een </a:t>
            </a:r>
            <a:r>
              <a:rPr lang="nl-NL" sz="1800" b="1" dirty="0"/>
              <a:t>significante bijdrage aan lagere energiekosten, CO2-reductie en een duurzamer OVL-areaal. </a:t>
            </a:r>
          </a:p>
          <a:p>
            <a:pPr>
              <a:lnSpc>
                <a:spcPct val="90000"/>
              </a:lnSpc>
            </a:pPr>
            <a:endParaRPr lang="nl-NL" sz="1800" b="1" dirty="0">
              <a:solidFill>
                <a:srgbClr val="B7161C"/>
              </a:solidFill>
            </a:endParaRPr>
          </a:p>
          <a:p>
            <a:pPr>
              <a:lnSpc>
                <a:spcPct val="90000"/>
              </a:lnSpc>
            </a:pPr>
            <a:r>
              <a:rPr lang="nl-NL" sz="1800" i="1" dirty="0">
                <a:solidFill>
                  <a:srgbClr val="B7161C"/>
                </a:solidFill>
              </a:rPr>
              <a:t>“Hier zit direct stuurbare besparing”</a:t>
            </a:r>
          </a:p>
        </p:txBody>
      </p:sp>
      <p:sp>
        <p:nvSpPr>
          <p:cNvPr id="6" name="Tijdelijke aanduiding voor tekst 5">
            <a:extLst>
              <a:ext uri="{FF2B5EF4-FFF2-40B4-BE49-F238E27FC236}">
                <a16:creationId xmlns:a16="http://schemas.microsoft.com/office/drawing/2014/main" id="{06B4F8D2-4EF8-CB2F-DBC6-ACF577F22360}"/>
              </a:ext>
            </a:extLst>
          </p:cNvPr>
          <p:cNvSpPr>
            <a:spLocks noGrp="1"/>
          </p:cNvSpPr>
          <p:nvPr>
            <p:ph type="body" sz="quarter" idx="15"/>
          </p:nvPr>
        </p:nvSpPr>
        <p:spPr/>
        <p:txBody>
          <a:bodyPr/>
          <a:lstStyle/>
          <a:p>
            <a:r>
              <a:rPr lang="nl-NL" dirty="0"/>
              <a:t>Energieverbruik openbare verlichting</a:t>
            </a:r>
          </a:p>
        </p:txBody>
      </p:sp>
      <p:pic>
        <p:nvPicPr>
          <p:cNvPr id="5" name="Afbeelding 4">
            <a:extLst>
              <a:ext uri="{FF2B5EF4-FFF2-40B4-BE49-F238E27FC236}">
                <a16:creationId xmlns:a16="http://schemas.microsoft.com/office/drawing/2014/main" id="{A4DCA948-B468-B3C8-DB6E-F76AD6D84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4" y="6355429"/>
            <a:ext cx="915607" cy="204042"/>
          </a:xfrm>
          <a:prstGeom prst="rect">
            <a:avLst/>
          </a:prstGeom>
        </p:spPr>
      </p:pic>
      <p:pic>
        <p:nvPicPr>
          <p:cNvPr id="2" name="Afbeelding 1">
            <a:extLst>
              <a:ext uri="{FF2B5EF4-FFF2-40B4-BE49-F238E27FC236}">
                <a16:creationId xmlns:a16="http://schemas.microsoft.com/office/drawing/2014/main" id="{85FD514B-07B4-6D97-1674-E6875995C288}"/>
              </a:ext>
            </a:extLst>
          </p:cNvPr>
          <p:cNvPicPr>
            <a:picLocks noChangeAspect="1"/>
          </p:cNvPicPr>
          <p:nvPr/>
        </p:nvPicPr>
        <p:blipFill>
          <a:blip r:embed="rId4">
            <a:extLst>
              <a:ext uri="{28A0092B-C50C-407E-A947-70E740481C1C}">
                <a14:useLocalDpi xmlns:a14="http://schemas.microsoft.com/office/drawing/2010/main" val="0"/>
              </a:ext>
            </a:extLst>
          </a:blip>
          <a:srcRect l="1766" t="10846" r="-758" b="23564"/>
          <a:stretch>
            <a:fillRect/>
          </a:stretch>
        </p:blipFill>
        <p:spPr>
          <a:xfrm>
            <a:off x="548157" y="1407806"/>
            <a:ext cx="4559578" cy="4525963"/>
          </a:xfrm>
          <a:prstGeom prst="rect">
            <a:avLst/>
          </a:prstGeom>
          <a:noFill/>
        </p:spPr>
      </p:pic>
    </p:spTree>
    <p:extLst>
      <p:ext uri="{BB962C8B-B14F-4D97-AF65-F5344CB8AC3E}">
        <p14:creationId xmlns:p14="http://schemas.microsoft.com/office/powerpoint/2010/main" val="255817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87B26-0C71-6D10-8419-F4B1DB06B8C5}"/>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457F37C3-1685-C892-C9E1-539EB33C5458}"/>
              </a:ext>
            </a:extLst>
          </p:cNvPr>
          <p:cNvSpPr>
            <a:spLocks noGrp="1"/>
          </p:cNvSpPr>
          <p:nvPr>
            <p:ph type="body" sz="quarter" idx="18"/>
          </p:nvPr>
        </p:nvSpPr>
        <p:spPr/>
        <p:txBody>
          <a:bodyPr/>
          <a:lstStyle/>
          <a:p>
            <a:endParaRPr lang="nl-NL" dirty="0"/>
          </a:p>
        </p:txBody>
      </p:sp>
      <p:sp>
        <p:nvSpPr>
          <p:cNvPr id="6" name="Tijdelijke aanduiding voor tekst 5">
            <a:extLst>
              <a:ext uri="{FF2B5EF4-FFF2-40B4-BE49-F238E27FC236}">
                <a16:creationId xmlns:a16="http://schemas.microsoft.com/office/drawing/2014/main" id="{B100A04A-1B85-F16B-9367-BF2AF310AFD2}"/>
              </a:ext>
            </a:extLst>
          </p:cNvPr>
          <p:cNvSpPr>
            <a:spLocks noGrp="1"/>
          </p:cNvSpPr>
          <p:nvPr>
            <p:ph type="body" sz="quarter" idx="15"/>
          </p:nvPr>
        </p:nvSpPr>
        <p:spPr/>
        <p:txBody>
          <a:bodyPr/>
          <a:lstStyle/>
          <a:p>
            <a:r>
              <a:rPr lang="nl-NL" dirty="0"/>
              <a:t>Gemeente A</a:t>
            </a:r>
          </a:p>
        </p:txBody>
      </p:sp>
      <p:pic>
        <p:nvPicPr>
          <p:cNvPr id="5" name="Afbeelding 4">
            <a:extLst>
              <a:ext uri="{FF2B5EF4-FFF2-40B4-BE49-F238E27FC236}">
                <a16:creationId xmlns:a16="http://schemas.microsoft.com/office/drawing/2014/main" id="{C1F3EFF1-490C-A9CB-6A81-D0827FA7E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4" y="6355429"/>
            <a:ext cx="915607" cy="204042"/>
          </a:xfrm>
          <a:prstGeom prst="rect">
            <a:avLst/>
          </a:prstGeom>
        </p:spPr>
      </p:pic>
      <p:graphicFrame>
        <p:nvGraphicFramePr>
          <p:cNvPr id="4" name="Tijdelijke aanduiding voor inhoud 2">
            <a:extLst>
              <a:ext uri="{FF2B5EF4-FFF2-40B4-BE49-F238E27FC236}">
                <a16:creationId xmlns:a16="http://schemas.microsoft.com/office/drawing/2014/main" id="{4AA716F1-86FB-7EF8-0694-DBBD434BE24C}"/>
              </a:ext>
            </a:extLst>
          </p:cNvPr>
          <p:cNvGraphicFramePr>
            <a:graphicFrameLocks/>
          </p:cNvGraphicFramePr>
          <p:nvPr>
            <p:extLst>
              <p:ext uri="{D42A27DB-BD31-4B8C-83A1-F6EECF244321}">
                <p14:modId xmlns:p14="http://schemas.microsoft.com/office/powerpoint/2010/main" val="2094802949"/>
              </p:ext>
            </p:extLst>
          </p:nvPr>
        </p:nvGraphicFramePr>
        <p:xfrm>
          <a:off x="609600" y="1503949"/>
          <a:ext cx="10972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764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0754B-E95B-3322-F0C0-3D6B8883C24F}"/>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8A0C1A46-8CA7-CF1C-44CD-84892428A912}"/>
              </a:ext>
            </a:extLst>
          </p:cNvPr>
          <p:cNvSpPr>
            <a:spLocks noGrp="1"/>
          </p:cNvSpPr>
          <p:nvPr>
            <p:ph type="body" sz="quarter" idx="18"/>
          </p:nvPr>
        </p:nvSpPr>
        <p:spPr/>
        <p:txBody>
          <a:bodyPr>
            <a:normAutofit fontScale="92500" lnSpcReduction="10000"/>
          </a:bodyPr>
          <a:lstStyle/>
          <a:p>
            <a:endParaRPr lang="nl-NL" dirty="0"/>
          </a:p>
        </p:txBody>
      </p:sp>
      <p:sp>
        <p:nvSpPr>
          <p:cNvPr id="9" name="Tijdelijke aanduiding voor tekst 8">
            <a:extLst>
              <a:ext uri="{FF2B5EF4-FFF2-40B4-BE49-F238E27FC236}">
                <a16:creationId xmlns:a16="http://schemas.microsoft.com/office/drawing/2014/main" id="{74D3A303-B9EA-5AB0-380D-FF42E6489AD3}"/>
              </a:ext>
            </a:extLst>
          </p:cNvPr>
          <p:cNvSpPr>
            <a:spLocks noGrp="1"/>
          </p:cNvSpPr>
          <p:nvPr>
            <p:ph type="body" sz="quarter" idx="20"/>
          </p:nvPr>
        </p:nvSpPr>
        <p:spPr/>
        <p:txBody>
          <a:bodyPr>
            <a:normAutofit/>
          </a:bodyPr>
          <a:lstStyle/>
          <a:p>
            <a:pPr marL="0" indent="0">
              <a:buNone/>
            </a:pPr>
            <a:r>
              <a:rPr lang="nl-NL" b="1" dirty="0">
                <a:solidFill>
                  <a:srgbClr val="930B0A"/>
                </a:solidFill>
              </a:rPr>
              <a:t>Significant verschil tussen conventionele verlichting en LED</a:t>
            </a:r>
          </a:p>
          <a:p>
            <a:pPr>
              <a:buFont typeface="ABSOLUTSTD-BOOK" panose="02000503030000020003" charset="0"/>
              <a:buChar char="–"/>
            </a:pPr>
            <a:r>
              <a:rPr lang="nl-NL" dirty="0"/>
              <a:t>Een conventioneel armatuur veroorzaakt gemiddeld ± 156,95 kg CO2-uitstoot per jaar</a:t>
            </a:r>
          </a:p>
          <a:p>
            <a:pPr>
              <a:buFont typeface="ABSOLUTSTD-BOOK" panose="02000503030000020003" charset="0"/>
              <a:buChar char="–"/>
            </a:pPr>
            <a:r>
              <a:rPr lang="nl-NL" dirty="0"/>
              <a:t>Een LED-armatuur veroorzaakt gemiddeld ± 32,85 kg CO2-uitstoot per jaar</a:t>
            </a:r>
          </a:p>
          <a:p>
            <a:pPr marL="0" indent="0">
              <a:buNone/>
            </a:pPr>
            <a:endParaRPr lang="nl-NL" dirty="0"/>
          </a:p>
          <a:p>
            <a:pPr marL="0" indent="0">
              <a:buNone/>
            </a:pPr>
            <a:r>
              <a:rPr lang="nl-NL" b="1" dirty="0">
                <a:solidFill>
                  <a:srgbClr val="930B0A"/>
                </a:solidFill>
              </a:rPr>
              <a:t>Impact van </a:t>
            </a:r>
            <a:r>
              <a:rPr lang="nl-NL" b="1" dirty="0" err="1">
                <a:solidFill>
                  <a:srgbClr val="930B0A"/>
                </a:solidFill>
              </a:rPr>
              <a:t>verledden</a:t>
            </a:r>
            <a:endParaRPr lang="nl-NL" b="1" dirty="0">
              <a:solidFill>
                <a:srgbClr val="930B0A"/>
              </a:solidFill>
            </a:endParaRPr>
          </a:p>
          <a:p>
            <a:pPr marL="0" indent="0">
              <a:lnSpc>
                <a:spcPct val="90000"/>
              </a:lnSpc>
              <a:buNone/>
            </a:pPr>
            <a:r>
              <a:rPr lang="nl-NL" dirty="0"/>
              <a:t>Door de overstap van conventionele verlichting naar LED kan de</a:t>
            </a:r>
            <a:r>
              <a:rPr lang="nl-NL" b="1" dirty="0"/>
              <a:t> CO2-uitstoot met circa 80% worden gereduceerd</a:t>
            </a:r>
            <a:r>
              <a:rPr lang="nl-NL" dirty="0"/>
              <a:t>.</a:t>
            </a:r>
          </a:p>
          <a:p>
            <a:pPr marL="0" indent="0">
              <a:lnSpc>
                <a:spcPct val="90000"/>
              </a:lnSpc>
              <a:buNone/>
            </a:pPr>
            <a:endParaRPr lang="nl-NL" dirty="0"/>
          </a:p>
          <a:p>
            <a:pPr marL="0" indent="0">
              <a:lnSpc>
                <a:spcPct val="90000"/>
              </a:lnSpc>
              <a:buNone/>
            </a:pPr>
            <a:r>
              <a:rPr lang="nl-NL" dirty="0">
                <a:solidFill>
                  <a:srgbClr val="930B0A"/>
                </a:solidFill>
              </a:rPr>
              <a:t>“</a:t>
            </a:r>
            <a:r>
              <a:rPr lang="nl-NL" i="1" dirty="0">
                <a:solidFill>
                  <a:srgbClr val="930B0A"/>
                </a:solidFill>
              </a:rPr>
              <a:t>CO₂-reductie en energiedoelen worden steeds urgenter”</a:t>
            </a:r>
            <a:endParaRPr lang="nl-NL" dirty="0">
              <a:solidFill>
                <a:srgbClr val="930B0A"/>
              </a:solidFill>
            </a:endParaRPr>
          </a:p>
        </p:txBody>
      </p:sp>
      <p:sp>
        <p:nvSpPr>
          <p:cNvPr id="6" name="Tijdelijke aanduiding voor tekst 5">
            <a:extLst>
              <a:ext uri="{FF2B5EF4-FFF2-40B4-BE49-F238E27FC236}">
                <a16:creationId xmlns:a16="http://schemas.microsoft.com/office/drawing/2014/main" id="{C3C60455-E8A3-CBE3-BD05-191DC60E5337}"/>
              </a:ext>
            </a:extLst>
          </p:cNvPr>
          <p:cNvSpPr>
            <a:spLocks noGrp="1"/>
          </p:cNvSpPr>
          <p:nvPr>
            <p:ph type="body" sz="quarter" idx="15"/>
          </p:nvPr>
        </p:nvSpPr>
        <p:spPr>
          <a:xfrm>
            <a:off x="476249" y="712096"/>
            <a:ext cx="11239501" cy="520193"/>
          </a:xfrm>
        </p:spPr>
        <p:txBody>
          <a:bodyPr>
            <a:noAutofit/>
          </a:bodyPr>
          <a:lstStyle/>
          <a:p>
            <a:pPr marL="0" indent="0">
              <a:buNone/>
            </a:pPr>
            <a:r>
              <a:rPr lang="nl-NL" dirty="0">
                <a:solidFill>
                  <a:srgbClr val="991155"/>
                </a:solidFill>
              </a:rPr>
              <a:t>Aannemer schrijft in met armatuur</a:t>
            </a:r>
          </a:p>
        </p:txBody>
      </p:sp>
      <p:pic>
        <p:nvPicPr>
          <p:cNvPr id="5" name="Afbeelding 4">
            <a:extLst>
              <a:ext uri="{FF2B5EF4-FFF2-40B4-BE49-F238E27FC236}">
                <a16:creationId xmlns:a16="http://schemas.microsoft.com/office/drawing/2014/main" id="{5188909A-B9B7-FB1B-1E60-EA9DF9228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4" y="6355429"/>
            <a:ext cx="915607" cy="204042"/>
          </a:xfrm>
          <a:prstGeom prst="rect">
            <a:avLst/>
          </a:prstGeom>
        </p:spPr>
      </p:pic>
      <p:pic>
        <p:nvPicPr>
          <p:cNvPr id="3" name="Afbeelding 2">
            <a:extLst>
              <a:ext uri="{FF2B5EF4-FFF2-40B4-BE49-F238E27FC236}">
                <a16:creationId xmlns:a16="http://schemas.microsoft.com/office/drawing/2014/main" id="{96F4CFDE-6134-56D3-77C8-0752BB8FF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1243" y="1833976"/>
            <a:ext cx="5897590" cy="4128312"/>
          </a:xfrm>
          <a:prstGeom prst="rect">
            <a:avLst/>
          </a:prstGeom>
          <a:noFill/>
        </p:spPr>
      </p:pic>
    </p:spTree>
    <p:extLst>
      <p:ext uri="{BB962C8B-B14F-4D97-AF65-F5344CB8AC3E}">
        <p14:creationId xmlns:p14="http://schemas.microsoft.com/office/powerpoint/2010/main" val="349003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AA95E895-83FC-613A-7367-FD9134CEDD25}"/>
              </a:ext>
            </a:extLst>
          </p:cNvPr>
          <p:cNvSpPr/>
          <p:nvPr/>
        </p:nvSpPr>
        <p:spPr>
          <a:xfrm>
            <a:off x="7467600" y="2152608"/>
            <a:ext cx="4154905" cy="2552783"/>
          </a:xfrm>
          <a:prstGeom prst="roundRect">
            <a:avLst/>
          </a:prstGeom>
          <a:gradFill>
            <a:gsLst>
              <a:gs pos="0">
                <a:srgbClr val="B71471"/>
              </a:gs>
              <a:gs pos="100000">
                <a:srgbClr val="CA706E"/>
              </a:gs>
              <a:gs pos="100000">
                <a:schemeClr val="accent2">
                  <a:tint val="15000"/>
                  <a:satMod val="35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nl-NL" dirty="0"/>
          </a:p>
        </p:txBody>
      </p:sp>
      <p:sp>
        <p:nvSpPr>
          <p:cNvPr id="2" name="Titel 1">
            <a:extLst>
              <a:ext uri="{FF2B5EF4-FFF2-40B4-BE49-F238E27FC236}">
                <a16:creationId xmlns:a16="http://schemas.microsoft.com/office/drawing/2014/main" id="{0DA60C17-CE98-C295-51D1-C3389196EAA9}"/>
              </a:ext>
            </a:extLst>
          </p:cNvPr>
          <p:cNvSpPr>
            <a:spLocks noGrp="1"/>
          </p:cNvSpPr>
          <p:nvPr>
            <p:ph type="title"/>
          </p:nvPr>
        </p:nvSpPr>
        <p:spPr>
          <a:xfrm>
            <a:off x="490836" y="369382"/>
            <a:ext cx="10972800" cy="1143000"/>
          </a:xfrm>
        </p:spPr>
        <p:txBody>
          <a:bodyPr>
            <a:normAutofit/>
          </a:bodyPr>
          <a:lstStyle/>
          <a:p>
            <a:r>
              <a:rPr lang="nl-NL" sz="3750" dirty="0">
                <a:latin typeface="Absolut Standard" panose="02000503030000020003" charset="0"/>
              </a:rPr>
              <a:t>Storingspercentage LED vs. Conventioneel</a:t>
            </a:r>
          </a:p>
        </p:txBody>
      </p:sp>
      <p:sp>
        <p:nvSpPr>
          <p:cNvPr id="3" name="Tijdelijke aanduiding voor inhoud 2">
            <a:extLst>
              <a:ext uri="{FF2B5EF4-FFF2-40B4-BE49-F238E27FC236}">
                <a16:creationId xmlns:a16="http://schemas.microsoft.com/office/drawing/2014/main" id="{D5E15D2A-66EE-59C6-423F-1413A662B859}"/>
              </a:ext>
            </a:extLst>
          </p:cNvPr>
          <p:cNvSpPr>
            <a:spLocks noGrp="1"/>
          </p:cNvSpPr>
          <p:nvPr>
            <p:ph idx="1"/>
          </p:nvPr>
        </p:nvSpPr>
        <p:spPr>
          <a:xfrm>
            <a:off x="7776303" y="2329391"/>
            <a:ext cx="5045242" cy="3228472"/>
          </a:xfrm>
        </p:spPr>
        <p:txBody>
          <a:bodyPr>
            <a:normAutofit/>
          </a:bodyPr>
          <a:lstStyle/>
          <a:p>
            <a:pPr marL="0" indent="0">
              <a:buNone/>
            </a:pPr>
            <a:r>
              <a:rPr lang="nl-NL" sz="1600" dirty="0">
                <a:solidFill>
                  <a:schemeClr val="bg1"/>
                </a:solidFill>
              </a:rPr>
              <a:t>Gemeente 1              	 Gemeente 2</a:t>
            </a:r>
          </a:p>
          <a:p>
            <a:pPr marL="0" indent="0">
              <a:buNone/>
            </a:pPr>
            <a:r>
              <a:rPr lang="nl-NL" sz="1600" dirty="0">
                <a:solidFill>
                  <a:schemeClr val="bg1"/>
                </a:solidFill>
              </a:rPr>
              <a:t>──────────────            ──────────────</a:t>
            </a:r>
          </a:p>
          <a:p>
            <a:pPr marL="0" indent="0">
              <a:buNone/>
            </a:pPr>
            <a:r>
              <a:rPr lang="nl-NL" sz="1600" dirty="0">
                <a:solidFill>
                  <a:schemeClr val="bg1"/>
                </a:solidFill>
              </a:rPr>
              <a:t>💡 40% LED                	💡 99% LED</a:t>
            </a:r>
          </a:p>
          <a:p>
            <a:pPr marL="0" indent="0">
              <a:buNone/>
            </a:pPr>
            <a:r>
              <a:rPr lang="nl-NL" sz="1600" dirty="0">
                <a:solidFill>
                  <a:schemeClr val="bg1"/>
                </a:solidFill>
              </a:rPr>
              <a:t>📍 6.663 masten        📍 5.314 masten</a:t>
            </a:r>
          </a:p>
          <a:p>
            <a:pPr marL="0" indent="0">
              <a:buNone/>
            </a:pPr>
            <a:r>
              <a:rPr lang="nl-NL" sz="1600" dirty="0">
                <a:solidFill>
                  <a:schemeClr val="bg1"/>
                </a:solidFill>
              </a:rPr>
              <a:t>⚠️ 497 storingen        ⚠️ 109 storingen</a:t>
            </a:r>
          </a:p>
          <a:p>
            <a:endParaRPr lang="nl-NL" sz="1600" dirty="0">
              <a:solidFill>
                <a:schemeClr val="bg1"/>
              </a:solidFill>
            </a:endParaRPr>
          </a:p>
          <a:p>
            <a:pPr marL="0" indent="0">
              <a:buNone/>
            </a:pPr>
            <a:r>
              <a:rPr lang="nl-NL" sz="1600" dirty="0">
                <a:solidFill>
                  <a:schemeClr val="bg1"/>
                </a:solidFill>
              </a:rPr>
              <a:t>📊 7,46%                      📊 2,05%</a:t>
            </a:r>
          </a:p>
        </p:txBody>
      </p:sp>
      <p:sp>
        <p:nvSpPr>
          <p:cNvPr id="5" name="Tekstvak 4">
            <a:extLst>
              <a:ext uri="{FF2B5EF4-FFF2-40B4-BE49-F238E27FC236}">
                <a16:creationId xmlns:a16="http://schemas.microsoft.com/office/drawing/2014/main" id="{CFF4D724-2FCE-3156-64EC-D2559828A0E3}"/>
              </a:ext>
            </a:extLst>
          </p:cNvPr>
          <p:cNvSpPr txBox="1"/>
          <p:nvPr/>
        </p:nvSpPr>
        <p:spPr>
          <a:xfrm>
            <a:off x="490836" y="1879004"/>
            <a:ext cx="6858000" cy="3139321"/>
          </a:xfrm>
          <a:prstGeom prst="rect">
            <a:avLst/>
          </a:prstGeom>
          <a:noFill/>
        </p:spPr>
        <p:txBody>
          <a:bodyPr wrap="square" rtlCol="0">
            <a:spAutoFit/>
          </a:bodyPr>
          <a:lstStyle/>
          <a:p>
            <a:endParaRPr lang="nl-NL" b="1" dirty="0"/>
          </a:p>
          <a:p>
            <a:r>
              <a:rPr lang="nl-NL" b="1" dirty="0">
                <a:latin typeface="Absolut Standard" panose="02000503030000020003" charset="0"/>
              </a:rPr>
              <a:t>Hoge mate van </a:t>
            </a:r>
            <a:r>
              <a:rPr lang="nl-NL" b="1" dirty="0" err="1">
                <a:latin typeface="Absolut Standard" panose="02000503030000020003" charset="0"/>
              </a:rPr>
              <a:t>verledding</a:t>
            </a:r>
            <a:r>
              <a:rPr lang="nl-NL" dirty="0">
                <a:latin typeface="Absolut Standard" panose="02000503030000020003" charset="0"/>
              </a:rPr>
              <a:t> draagt sterk bij aan minder storingen,</a:t>
            </a:r>
          </a:p>
          <a:p>
            <a:r>
              <a:rPr lang="nl-NL" dirty="0">
                <a:latin typeface="Absolut Standard" panose="02000503030000020003" charset="0"/>
              </a:rPr>
              <a:t>oudere (conventionele) installaties zorgen voor </a:t>
            </a:r>
            <a:r>
              <a:rPr lang="nl-NL" b="1" dirty="0">
                <a:latin typeface="Absolut Standard" panose="02000503030000020003" charset="0"/>
              </a:rPr>
              <a:t>meer uitval en onderhoud</a:t>
            </a:r>
            <a:br>
              <a:rPr lang="nl-NL" b="1" dirty="0">
                <a:latin typeface="Absolut Standard" panose="02000503030000020003" charset="0"/>
              </a:rPr>
            </a:br>
            <a:endParaRPr lang="nl-NL" dirty="0">
              <a:latin typeface="Absolut Standard" panose="02000503030000020003" charset="0"/>
            </a:endParaRPr>
          </a:p>
          <a:p>
            <a:r>
              <a:rPr lang="nl-NL" dirty="0">
                <a:latin typeface="Absolut Standard" panose="02000503030000020003" charset="0"/>
              </a:rPr>
              <a:t>Investeren in LED leidt tot </a:t>
            </a:r>
            <a:r>
              <a:rPr lang="nl-NL" b="1" dirty="0">
                <a:latin typeface="Absolut Standard" panose="02000503030000020003" charset="0"/>
              </a:rPr>
              <a:t>betere prestaties en lagere beheerdruk</a:t>
            </a:r>
          </a:p>
          <a:p>
            <a:endParaRPr lang="nl-NL" b="1" dirty="0">
              <a:latin typeface="Absolut Standard" panose="02000503030000020003" charset="0"/>
            </a:endParaRPr>
          </a:p>
          <a:p>
            <a:endParaRPr lang="nl-NL" b="1" dirty="0">
              <a:latin typeface="Absolut Standard" panose="02000503030000020003" charset="0"/>
            </a:endParaRPr>
          </a:p>
          <a:p>
            <a:r>
              <a:rPr lang="nl-NL" i="1" dirty="0">
                <a:solidFill>
                  <a:srgbClr val="930B0A"/>
                </a:solidFill>
                <a:latin typeface="Absolut Standard" panose="02000503030000020003" charset="0"/>
              </a:rPr>
              <a:t>“Een hoog LED-percentage vertaalt zich direct naar minder storingen, lagere onderhoudskosten en een betrouwbaarder OVL-areaal.”</a:t>
            </a:r>
          </a:p>
          <a:p>
            <a:endParaRPr lang="nl-NL" dirty="0"/>
          </a:p>
        </p:txBody>
      </p:sp>
    </p:spTree>
    <p:extLst>
      <p:ext uri="{BB962C8B-B14F-4D97-AF65-F5344CB8AC3E}">
        <p14:creationId xmlns:p14="http://schemas.microsoft.com/office/powerpoint/2010/main" val="1050399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DB229AD-20E3-5F08-3F91-318FE39BDD10}"/>
              </a:ext>
            </a:extLst>
          </p:cNvPr>
          <p:cNvSpPr>
            <a:spLocks noGrp="1"/>
          </p:cNvSpPr>
          <p:nvPr>
            <p:ph sz="half" idx="1"/>
          </p:nvPr>
        </p:nvSpPr>
        <p:spPr>
          <a:xfrm>
            <a:off x="609600" y="1600201"/>
            <a:ext cx="5384800" cy="4525963"/>
          </a:xfrm>
        </p:spPr>
        <p:txBody>
          <a:bodyPr>
            <a:normAutofit/>
          </a:bodyPr>
          <a:lstStyle/>
          <a:p>
            <a:pPr marL="0" indent="0">
              <a:buNone/>
            </a:pPr>
            <a:endParaRPr lang="nl-NL" dirty="0"/>
          </a:p>
          <a:p>
            <a:pPr marL="0" indent="0">
              <a:buNone/>
            </a:pPr>
            <a:endParaRPr lang="nl-NL" dirty="0"/>
          </a:p>
        </p:txBody>
      </p:sp>
      <p:sp>
        <p:nvSpPr>
          <p:cNvPr id="13" name="Titel 12">
            <a:extLst>
              <a:ext uri="{FF2B5EF4-FFF2-40B4-BE49-F238E27FC236}">
                <a16:creationId xmlns:a16="http://schemas.microsoft.com/office/drawing/2014/main" id="{9FDFDFE7-4BC0-4946-F1C7-F0357A790637}"/>
              </a:ext>
            </a:extLst>
          </p:cNvPr>
          <p:cNvSpPr>
            <a:spLocks noGrp="1"/>
          </p:cNvSpPr>
          <p:nvPr>
            <p:ph type="title"/>
          </p:nvPr>
        </p:nvSpPr>
        <p:spPr>
          <a:xfrm>
            <a:off x="529856" y="332617"/>
            <a:ext cx="10972800" cy="1143000"/>
          </a:xfrm>
        </p:spPr>
        <p:txBody>
          <a:bodyPr>
            <a:normAutofit/>
          </a:bodyPr>
          <a:lstStyle/>
          <a:p>
            <a:r>
              <a:rPr lang="nl-NL" sz="3750" b="1" dirty="0">
                <a:latin typeface="Absolut Standard" panose="02000503030000020003" charset="0"/>
              </a:rPr>
              <a:t>Praktijkcase: Gemeente Stein</a:t>
            </a:r>
          </a:p>
        </p:txBody>
      </p:sp>
      <p:sp>
        <p:nvSpPr>
          <p:cNvPr id="15" name="Tekstvak 14">
            <a:extLst>
              <a:ext uri="{FF2B5EF4-FFF2-40B4-BE49-F238E27FC236}">
                <a16:creationId xmlns:a16="http://schemas.microsoft.com/office/drawing/2014/main" id="{9767D228-D32D-F887-BE08-B8A4BE1320FC}"/>
              </a:ext>
            </a:extLst>
          </p:cNvPr>
          <p:cNvSpPr txBox="1"/>
          <p:nvPr/>
        </p:nvSpPr>
        <p:spPr>
          <a:xfrm>
            <a:off x="609600" y="5632248"/>
            <a:ext cx="6804991" cy="369332"/>
          </a:xfrm>
          <a:prstGeom prst="rect">
            <a:avLst/>
          </a:prstGeom>
          <a:noFill/>
        </p:spPr>
        <p:txBody>
          <a:bodyPr wrap="square" rtlCol="0">
            <a:spAutoFit/>
          </a:bodyPr>
          <a:lstStyle/>
          <a:p>
            <a:r>
              <a:rPr lang="nl-NL" i="1" u="sng" dirty="0">
                <a:solidFill>
                  <a:srgbClr val="930B0A"/>
                </a:solidFill>
                <a:latin typeface="Absolut Standard" panose="02000503030000020003" charset="0"/>
              </a:rPr>
              <a:t>“Dit is geen theorie, maar wat er gebeurt als je écht de regie pakt.”</a:t>
            </a:r>
          </a:p>
        </p:txBody>
      </p:sp>
      <p:pic>
        <p:nvPicPr>
          <p:cNvPr id="17" name="Afbeelding 16">
            <a:extLst>
              <a:ext uri="{FF2B5EF4-FFF2-40B4-BE49-F238E27FC236}">
                <a16:creationId xmlns:a16="http://schemas.microsoft.com/office/drawing/2014/main" id="{7B281856-7442-FA2C-887E-9BD9DC9D03CF}"/>
              </a:ext>
            </a:extLst>
          </p:cNvPr>
          <p:cNvPicPr>
            <a:picLocks noChangeAspect="1"/>
          </p:cNvPicPr>
          <p:nvPr/>
        </p:nvPicPr>
        <p:blipFill>
          <a:blip r:embed="rId2">
            <a:extLst>
              <a:ext uri="{28A0092B-C50C-407E-A947-70E740481C1C}">
                <a14:useLocalDpi xmlns:a14="http://schemas.microsoft.com/office/drawing/2010/main" val="0"/>
              </a:ext>
            </a:extLst>
          </a:blip>
          <a:srcRect l="8519" t="19042" r="7450" b="20337"/>
          <a:stretch>
            <a:fillRect/>
          </a:stretch>
        </p:blipFill>
        <p:spPr>
          <a:xfrm>
            <a:off x="689344" y="1350335"/>
            <a:ext cx="8644269" cy="4157330"/>
          </a:xfrm>
          <a:prstGeom prst="rect">
            <a:avLst/>
          </a:prstGeom>
        </p:spPr>
      </p:pic>
    </p:spTree>
    <p:extLst>
      <p:ext uri="{BB962C8B-B14F-4D97-AF65-F5344CB8AC3E}">
        <p14:creationId xmlns:p14="http://schemas.microsoft.com/office/powerpoint/2010/main" val="129577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BA55-96CA-2D6A-4C09-E3B80A18CEEA}"/>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27B216BF-C7C1-B3B5-48CD-2CE691C4E50E}"/>
              </a:ext>
            </a:extLst>
          </p:cNvPr>
          <p:cNvSpPr>
            <a:spLocks noGrp="1"/>
          </p:cNvSpPr>
          <p:nvPr>
            <p:ph type="body" sz="quarter" idx="18"/>
          </p:nvPr>
        </p:nvSpPr>
        <p:spPr/>
        <p:txBody>
          <a:bodyPr>
            <a:normAutofit fontScale="92500" lnSpcReduction="10000"/>
          </a:bodyPr>
          <a:lstStyle/>
          <a:p>
            <a:endParaRPr lang="nl-NL" dirty="0"/>
          </a:p>
        </p:txBody>
      </p:sp>
      <p:sp>
        <p:nvSpPr>
          <p:cNvPr id="9" name="Tijdelijke aanduiding voor tekst 8">
            <a:extLst>
              <a:ext uri="{FF2B5EF4-FFF2-40B4-BE49-F238E27FC236}">
                <a16:creationId xmlns:a16="http://schemas.microsoft.com/office/drawing/2014/main" id="{522788D7-B20C-559E-9236-61A814E01104}"/>
              </a:ext>
            </a:extLst>
          </p:cNvPr>
          <p:cNvSpPr>
            <a:spLocks noGrp="1"/>
          </p:cNvSpPr>
          <p:nvPr>
            <p:ph type="body" sz="quarter" idx="20"/>
          </p:nvPr>
        </p:nvSpPr>
        <p:spPr>
          <a:xfrm>
            <a:off x="476248" y="1625600"/>
            <a:ext cx="5698409" cy="4545064"/>
          </a:xfrm>
        </p:spPr>
        <p:txBody>
          <a:bodyPr>
            <a:normAutofit/>
          </a:bodyPr>
          <a:lstStyle/>
          <a:p>
            <a:pPr marL="0" indent="0">
              <a:buNone/>
            </a:pPr>
            <a:r>
              <a:rPr lang="nl-NL" b="1" dirty="0">
                <a:solidFill>
                  <a:srgbClr val="930B0A"/>
                </a:solidFill>
              </a:rPr>
              <a:t>Gemeente 1 stuurt actief op regie en doorlooptijd en realiseert daardoor:</a:t>
            </a:r>
          </a:p>
          <a:p>
            <a:pPr marL="0" indent="0">
              <a:buNone/>
            </a:pPr>
            <a:r>
              <a:rPr lang="nl-NL" dirty="0"/>
              <a:t>Snellere afhandeling</a:t>
            </a:r>
          </a:p>
          <a:p>
            <a:pPr marL="0" indent="0">
              <a:buNone/>
            </a:pPr>
            <a:r>
              <a:rPr lang="nl-NL" dirty="0"/>
              <a:t>Hogere productiviteit</a:t>
            </a:r>
          </a:p>
          <a:p>
            <a:pPr marL="0" indent="0">
              <a:buNone/>
            </a:pPr>
            <a:r>
              <a:rPr lang="nl-NL" dirty="0"/>
              <a:t>Minder openstaande storingen</a:t>
            </a:r>
          </a:p>
          <a:p>
            <a:pPr marL="0" indent="0">
              <a:buNone/>
            </a:pPr>
            <a:r>
              <a:rPr lang="nl-NL" dirty="0"/>
              <a:t>Lagere beheerkosten</a:t>
            </a:r>
          </a:p>
          <a:p>
            <a:pPr marL="0" indent="0">
              <a:buNone/>
            </a:pPr>
            <a:endParaRPr lang="nl-NL" b="1" dirty="0"/>
          </a:p>
          <a:p>
            <a:pPr marL="0" indent="0">
              <a:buNone/>
            </a:pPr>
            <a:r>
              <a:rPr lang="nl-NL" dirty="0"/>
              <a:t>Snelle opvolging = betere grip op areaal</a:t>
            </a:r>
          </a:p>
          <a:p>
            <a:pPr marL="0" indent="0">
              <a:buNone/>
            </a:pPr>
            <a:r>
              <a:rPr lang="nl-NL" dirty="0"/>
              <a:t>Hogere productiviteit = minder achterstand = lagere kosten</a:t>
            </a:r>
          </a:p>
          <a:p>
            <a:pPr marL="0" indent="0">
              <a:buNone/>
            </a:pPr>
            <a:endParaRPr lang="nl-NL" b="1" dirty="0">
              <a:solidFill>
                <a:srgbClr val="930B0A"/>
              </a:solidFill>
            </a:endParaRPr>
          </a:p>
          <a:p>
            <a:pPr marL="0" indent="0">
              <a:buNone/>
            </a:pPr>
            <a:r>
              <a:rPr lang="nl-NL" i="1" dirty="0">
                <a:solidFill>
                  <a:srgbClr val="930B0A"/>
                </a:solidFill>
              </a:rPr>
              <a:t>“Niet alleen </a:t>
            </a:r>
            <a:r>
              <a:rPr lang="nl-NL" i="1" dirty="0" err="1">
                <a:solidFill>
                  <a:srgbClr val="930B0A"/>
                </a:solidFill>
              </a:rPr>
              <a:t>verledden</a:t>
            </a:r>
            <a:r>
              <a:rPr lang="nl-NL" i="1" dirty="0">
                <a:solidFill>
                  <a:srgbClr val="930B0A"/>
                </a:solidFill>
              </a:rPr>
              <a:t>, maar vooral goed beheer bepaalt de prestaties van uw OVL-areaal.”</a:t>
            </a:r>
          </a:p>
          <a:p>
            <a:pPr marL="0" indent="0">
              <a:buNone/>
            </a:pPr>
            <a:endParaRPr lang="nl-NL" b="1" dirty="0">
              <a:solidFill>
                <a:srgbClr val="930B0A"/>
              </a:solidFill>
            </a:endParaRPr>
          </a:p>
        </p:txBody>
      </p:sp>
      <p:sp>
        <p:nvSpPr>
          <p:cNvPr id="6" name="Tijdelijke aanduiding voor tekst 5">
            <a:extLst>
              <a:ext uri="{FF2B5EF4-FFF2-40B4-BE49-F238E27FC236}">
                <a16:creationId xmlns:a16="http://schemas.microsoft.com/office/drawing/2014/main" id="{2D1A9C01-4E7F-9E55-675D-3903D489D1AE}"/>
              </a:ext>
            </a:extLst>
          </p:cNvPr>
          <p:cNvSpPr>
            <a:spLocks noGrp="1"/>
          </p:cNvSpPr>
          <p:nvPr>
            <p:ph type="body" sz="quarter" idx="15"/>
          </p:nvPr>
        </p:nvSpPr>
        <p:spPr>
          <a:xfrm>
            <a:off x="476250" y="704743"/>
            <a:ext cx="11239501" cy="520193"/>
          </a:xfrm>
        </p:spPr>
        <p:txBody>
          <a:bodyPr>
            <a:noAutofit/>
          </a:bodyPr>
          <a:lstStyle/>
          <a:p>
            <a:pPr marL="0" indent="0">
              <a:buNone/>
            </a:pPr>
            <a:r>
              <a:rPr lang="nl-NL" dirty="0">
                <a:solidFill>
                  <a:srgbClr val="991155"/>
                </a:solidFill>
              </a:rPr>
              <a:t>Goed beheer van het areaal</a:t>
            </a:r>
          </a:p>
        </p:txBody>
      </p:sp>
      <p:pic>
        <p:nvPicPr>
          <p:cNvPr id="5" name="Afbeelding 4">
            <a:extLst>
              <a:ext uri="{FF2B5EF4-FFF2-40B4-BE49-F238E27FC236}">
                <a16:creationId xmlns:a16="http://schemas.microsoft.com/office/drawing/2014/main" id="{D590D6DF-A796-D580-6DBB-781914CA5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4" y="6355429"/>
            <a:ext cx="915607" cy="204042"/>
          </a:xfrm>
          <a:prstGeom prst="rect">
            <a:avLst/>
          </a:prstGeom>
        </p:spPr>
      </p:pic>
      <p:pic>
        <p:nvPicPr>
          <p:cNvPr id="2" name="Afbeelding 1">
            <a:extLst>
              <a:ext uri="{FF2B5EF4-FFF2-40B4-BE49-F238E27FC236}">
                <a16:creationId xmlns:a16="http://schemas.microsoft.com/office/drawing/2014/main" id="{4EF58CB2-84F5-4B63-3A71-59C9899710B9}"/>
              </a:ext>
            </a:extLst>
          </p:cNvPr>
          <p:cNvPicPr>
            <a:picLocks noChangeAspect="1"/>
          </p:cNvPicPr>
          <p:nvPr/>
        </p:nvPicPr>
        <p:blipFill>
          <a:blip r:embed="rId4">
            <a:extLst>
              <a:ext uri="{28A0092B-C50C-407E-A947-70E740481C1C}">
                <a14:useLocalDpi xmlns:a14="http://schemas.microsoft.com/office/drawing/2010/main" val="0"/>
              </a:ext>
            </a:extLst>
          </a:blip>
          <a:srcRect l="1709" t="12326" r="1" b="12685"/>
          <a:stretch>
            <a:fillRect/>
          </a:stretch>
        </p:blipFill>
        <p:spPr>
          <a:xfrm>
            <a:off x="7323437" y="1304759"/>
            <a:ext cx="4157363" cy="4751722"/>
          </a:xfrm>
          <a:prstGeom prst="rect">
            <a:avLst/>
          </a:prstGeom>
          <a:noFill/>
        </p:spPr>
      </p:pic>
    </p:spTree>
    <p:extLst>
      <p:ext uri="{BB962C8B-B14F-4D97-AF65-F5344CB8AC3E}">
        <p14:creationId xmlns:p14="http://schemas.microsoft.com/office/powerpoint/2010/main" val="23141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0D12-6BD0-F9B3-A0C8-76D31A553918}"/>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4A7C6E5B-1BB8-A1EA-3917-C4B482CC716C}"/>
              </a:ext>
            </a:extLst>
          </p:cNvPr>
          <p:cNvSpPr>
            <a:spLocks noGrp="1"/>
          </p:cNvSpPr>
          <p:nvPr>
            <p:ph type="body" sz="quarter" idx="18"/>
          </p:nvPr>
        </p:nvSpPr>
        <p:spPr/>
        <p:txBody>
          <a:bodyPr>
            <a:normAutofit fontScale="92500" lnSpcReduction="10000"/>
          </a:bodyPr>
          <a:lstStyle/>
          <a:p>
            <a:endParaRPr lang="nl-NL" dirty="0"/>
          </a:p>
        </p:txBody>
      </p:sp>
      <p:sp>
        <p:nvSpPr>
          <p:cNvPr id="9" name="Tijdelijke aanduiding voor tekst 8">
            <a:extLst>
              <a:ext uri="{FF2B5EF4-FFF2-40B4-BE49-F238E27FC236}">
                <a16:creationId xmlns:a16="http://schemas.microsoft.com/office/drawing/2014/main" id="{1D5F9865-F3B4-9A24-CC19-FEA55B17D5A9}"/>
              </a:ext>
            </a:extLst>
          </p:cNvPr>
          <p:cNvSpPr>
            <a:spLocks noGrp="1"/>
          </p:cNvSpPr>
          <p:nvPr>
            <p:ph type="body" sz="quarter" idx="20"/>
          </p:nvPr>
        </p:nvSpPr>
        <p:spPr>
          <a:xfrm>
            <a:off x="5069145" y="1344970"/>
            <a:ext cx="6646606" cy="4910087"/>
          </a:xfrm>
        </p:spPr>
        <p:txBody>
          <a:bodyPr>
            <a:normAutofit fontScale="92500" lnSpcReduction="10000"/>
          </a:bodyPr>
          <a:lstStyle/>
          <a:p>
            <a:pPr marL="0" indent="0">
              <a:buNone/>
            </a:pPr>
            <a:r>
              <a:rPr lang="nl-NL" sz="1600" b="1" dirty="0">
                <a:solidFill>
                  <a:srgbClr val="930B0A"/>
                </a:solidFill>
              </a:rPr>
              <a:t>Sterke groei slimme verlichting</a:t>
            </a:r>
          </a:p>
          <a:p>
            <a:pPr marL="0" indent="0">
              <a:buNone/>
            </a:pPr>
            <a:r>
              <a:rPr lang="nl-NL" sz="1600" dirty="0"/>
              <a:t>Slimme armaturen kunnen op afstand worden aangestuurd en geven real-time inzicht in energieprestaties en storingen. Hierdoor kunnen storingen sneller worden opgelost en onderhoudskosten worden verlaagd.</a:t>
            </a:r>
          </a:p>
          <a:p>
            <a:pPr marL="0" indent="0">
              <a:buNone/>
            </a:pPr>
            <a:endParaRPr lang="nl-NL" sz="1600" b="1" dirty="0">
              <a:solidFill>
                <a:srgbClr val="930B0A"/>
              </a:solidFill>
            </a:endParaRPr>
          </a:p>
          <a:p>
            <a:pPr marL="0" indent="0">
              <a:buNone/>
            </a:pPr>
            <a:r>
              <a:rPr lang="nl-NL" sz="1600" b="1" dirty="0">
                <a:solidFill>
                  <a:srgbClr val="930B0A"/>
                </a:solidFill>
              </a:rPr>
              <a:t>Integratie van sensoren </a:t>
            </a:r>
          </a:p>
          <a:p>
            <a:pPr marL="0" indent="0">
              <a:buNone/>
            </a:pPr>
            <a:r>
              <a:rPr lang="nl-NL" sz="1600" dirty="0"/>
              <a:t>Sensoren, zoals bewegingsdetectie, verhogen zowel de verkeersveiligheid als de sociale veiligheid in de openbare ruimte.</a:t>
            </a:r>
          </a:p>
          <a:p>
            <a:pPr marL="0" indent="0">
              <a:buNone/>
            </a:pPr>
            <a:endParaRPr lang="nl-NL" sz="1600" b="1" dirty="0">
              <a:solidFill>
                <a:srgbClr val="930B0A"/>
              </a:solidFill>
            </a:endParaRPr>
          </a:p>
          <a:p>
            <a:pPr marL="0" indent="0">
              <a:buNone/>
            </a:pPr>
            <a:r>
              <a:rPr lang="nl-NL" sz="1600" b="1" dirty="0">
                <a:solidFill>
                  <a:srgbClr val="930B0A"/>
                </a:solidFill>
              </a:rPr>
              <a:t>Smart City</a:t>
            </a:r>
          </a:p>
          <a:p>
            <a:pPr marL="0" indent="0">
              <a:buNone/>
            </a:pPr>
            <a:r>
              <a:rPr lang="nl-NL" sz="1600" dirty="0"/>
              <a:t>Door koppelingen met digitale netwerken zoals 5G kan openbare verlichting worden ingezet als platform voor toekomstige smart </a:t>
            </a:r>
            <a:r>
              <a:rPr lang="nl-NL" sz="1600" dirty="0" err="1"/>
              <a:t>city</a:t>
            </a:r>
            <a:r>
              <a:rPr lang="nl-NL" sz="1600" dirty="0"/>
              <a:t> toepassingen. </a:t>
            </a:r>
          </a:p>
          <a:p>
            <a:pPr marL="0" indent="0">
              <a:buNone/>
            </a:pPr>
            <a:endParaRPr lang="nl-NL" sz="1600" b="1" dirty="0">
              <a:solidFill>
                <a:srgbClr val="930B0A"/>
              </a:solidFill>
            </a:endParaRPr>
          </a:p>
          <a:p>
            <a:pPr marL="0" indent="0">
              <a:buNone/>
            </a:pPr>
            <a:r>
              <a:rPr lang="nl-NL" sz="1600" b="1" dirty="0">
                <a:solidFill>
                  <a:srgbClr val="930B0A"/>
                </a:solidFill>
              </a:rPr>
              <a:t>Meer zichtbaarheid in de buitengebieden</a:t>
            </a:r>
          </a:p>
          <a:p>
            <a:pPr marL="0" indent="0">
              <a:buNone/>
            </a:pPr>
            <a:r>
              <a:rPr lang="nl-NL" sz="1600" dirty="0"/>
              <a:t>Slimme verlichting, zoals bijvoorbeeld Solar Armaturen, kunnen worden ingezet om zichtbaarheid en veiligheid in buitengebieden te verbeteren, terwijl energie efficiënt wordt gebruikt. </a:t>
            </a:r>
          </a:p>
        </p:txBody>
      </p:sp>
      <p:sp>
        <p:nvSpPr>
          <p:cNvPr id="6" name="Tijdelijke aanduiding voor tekst 5">
            <a:extLst>
              <a:ext uri="{FF2B5EF4-FFF2-40B4-BE49-F238E27FC236}">
                <a16:creationId xmlns:a16="http://schemas.microsoft.com/office/drawing/2014/main" id="{9DE9A6BB-D640-8C17-28ED-FA384971DBF6}"/>
              </a:ext>
            </a:extLst>
          </p:cNvPr>
          <p:cNvSpPr>
            <a:spLocks noGrp="1"/>
          </p:cNvSpPr>
          <p:nvPr>
            <p:ph type="body" sz="quarter" idx="15"/>
          </p:nvPr>
        </p:nvSpPr>
        <p:spPr>
          <a:xfrm>
            <a:off x="476250" y="704743"/>
            <a:ext cx="11239501" cy="520193"/>
          </a:xfrm>
        </p:spPr>
        <p:txBody>
          <a:bodyPr>
            <a:noAutofit/>
          </a:bodyPr>
          <a:lstStyle/>
          <a:p>
            <a:pPr marL="0" indent="0">
              <a:buNone/>
            </a:pPr>
            <a:r>
              <a:rPr lang="nl-NL" dirty="0">
                <a:solidFill>
                  <a:srgbClr val="991155"/>
                </a:solidFill>
              </a:rPr>
              <a:t>Wat is de volgende stap?</a:t>
            </a:r>
          </a:p>
        </p:txBody>
      </p:sp>
      <p:pic>
        <p:nvPicPr>
          <p:cNvPr id="5" name="Afbeelding 4">
            <a:extLst>
              <a:ext uri="{FF2B5EF4-FFF2-40B4-BE49-F238E27FC236}">
                <a16:creationId xmlns:a16="http://schemas.microsoft.com/office/drawing/2014/main" id="{09F04F7D-2FC3-5CA1-3BFD-0D0F0758E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4" y="6355429"/>
            <a:ext cx="915607" cy="204042"/>
          </a:xfrm>
          <a:prstGeom prst="rect">
            <a:avLst/>
          </a:prstGeom>
        </p:spPr>
      </p:pic>
      <p:pic>
        <p:nvPicPr>
          <p:cNvPr id="3" name="Afbeelding 2">
            <a:extLst>
              <a:ext uri="{FF2B5EF4-FFF2-40B4-BE49-F238E27FC236}">
                <a16:creationId xmlns:a16="http://schemas.microsoft.com/office/drawing/2014/main" id="{CFA46113-4C1C-C344-874B-446A2B24DFAA}"/>
              </a:ext>
            </a:extLst>
          </p:cNvPr>
          <p:cNvPicPr>
            <a:picLocks noChangeAspect="1"/>
          </p:cNvPicPr>
          <p:nvPr/>
        </p:nvPicPr>
        <p:blipFill>
          <a:blip r:embed="rId4">
            <a:extLst>
              <a:ext uri="{28A0092B-C50C-407E-A947-70E740481C1C}">
                <a14:useLocalDpi xmlns:a14="http://schemas.microsoft.com/office/drawing/2010/main" val="0"/>
              </a:ext>
            </a:extLst>
          </a:blip>
          <a:srcRect l="430" t="9284" r="444" b="23895"/>
          <a:stretch>
            <a:fillRect/>
          </a:stretch>
        </p:blipFill>
        <p:spPr>
          <a:xfrm>
            <a:off x="476249" y="1568157"/>
            <a:ext cx="4419991" cy="4463715"/>
          </a:xfrm>
          <a:prstGeom prst="rect">
            <a:avLst/>
          </a:prstGeom>
          <a:noFill/>
        </p:spPr>
      </p:pic>
    </p:spTree>
    <p:extLst>
      <p:ext uri="{BB962C8B-B14F-4D97-AF65-F5344CB8AC3E}">
        <p14:creationId xmlns:p14="http://schemas.microsoft.com/office/powerpoint/2010/main" val="1695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a Nobralux">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sic">
  <a:themeElements>
    <a:clrScheme name="Aangepast 5">
      <a:dk1>
        <a:srgbClr val="FFFFFF"/>
      </a:dk1>
      <a:lt1>
        <a:srgbClr val="000000"/>
      </a:lt1>
      <a:dk2>
        <a:srgbClr val="7F7F7F"/>
      </a:dk2>
      <a:lt2>
        <a:srgbClr val="373737"/>
      </a:lt2>
      <a:accent1>
        <a:srgbClr val="E54506"/>
      </a:accent1>
      <a:accent2>
        <a:srgbClr val="B70E0C"/>
      </a:accent2>
      <a:accent3>
        <a:srgbClr val="991155"/>
      </a:accent3>
      <a:accent4>
        <a:srgbClr val="0070C0"/>
      </a:accent4>
      <a:accent5>
        <a:srgbClr val="6934B1"/>
      </a:accent5>
      <a:accent6>
        <a:srgbClr val="EAEAEA"/>
      </a:accent6>
      <a:hlink>
        <a:srgbClr val="941651"/>
      </a:hlink>
      <a:folHlink>
        <a:srgbClr val="941651"/>
      </a:folHlink>
    </a:clrScheme>
    <a:fontScheme name="21_BasicWhite">
      <a:majorFont>
        <a:latin typeface="Ubuntu Regular"/>
        <a:ea typeface="Ubuntu Regular"/>
        <a:cs typeface="Ubuntu Regular"/>
      </a:majorFont>
      <a:minorFont>
        <a:latin typeface="Ubuntu Regular"/>
        <a:ea typeface="Ubuntu Regular"/>
        <a:cs typeface="Ubuntu Regular"/>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_NODR_Presentatie_Template" id="{89017BF2-DE22-234E-A8CF-1AC280D842EC}" vid="{D3DD42B9-611F-F145-8B04-D17B3AF1363E}"/>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96299585E26144969703A46B824051" ma:contentTypeVersion="10" ma:contentTypeDescription="Een nieuw document maken." ma:contentTypeScope="" ma:versionID="cee825748b5ad321f4492a30ae1ca5d8">
  <xsd:schema xmlns:xsd="http://www.w3.org/2001/XMLSchema" xmlns:xs="http://www.w3.org/2001/XMLSchema" xmlns:p="http://schemas.microsoft.com/office/2006/metadata/properties" xmlns:ns3="33a42cf1-623b-4d05-b190-1618c50f92a1" xmlns:ns4="3c003877-1b02-46a5-9eaa-51062b09074f" targetNamespace="http://schemas.microsoft.com/office/2006/metadata/properties" ma:root="true" ma:fieldsID="d7f7cd57d00754f7a9099781dd10893c" ns3:_="" ns4:_="">
    <xsd:import namespace="33a42cf1-623b-4d05-b190-1618c50f92a1"/>
    <xsd:import namespace="3c003877-1b02-46a5-9eaa-51062b09074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ObjectDetectorVersions"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42cf1-623b-4d05-b190-1618c50f92a1"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003877-1b02-46a5-9eaa-51062b09074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641BA9-758C-4775-9A87-91C44C2B8E96}">
  <ds:schemaRefs>
    <ds:schemaRef ds:uri="3c003877-1b02-46a5-9eaa-51062b09074f"/>
    <ds:schemaRef ds:uri="http://schemas.microsoft.com/office/2006/metadata/properties"/>
    <ds:schemaRef ds:uri="http://purl.org/dc/dcmitype/"/>
    <ds:schemaRef ds:uri="33a42cf1-623b-4d05-b190-1618c50f92a1"/>
    <ds:schemaRef ds:uri="http://www.w3.org/XML/1998/namespac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732595A-E3FE-4BDD-83AC-8CA13DC9BF6B}">
  <ds:schemaRefs>
    <ds:schemaRef ds:uri="http://schemas.microsoft.com/sharepoint/v3/contenttype/forms"/>
  </ds:schemaRefs>
</ds:datastoreItem>
</file>

<file path=customXml/itemProps3.xml><?xml version="1.0" encoding="utf-8"?>
<ds:datastoreItem xmlns:ds="http://schemas.openxmlformats.org/officeDocument/2006/customXml" ds:itemID="{8E8813E1-9DE3-4249-8362-E64ED1D654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a42cf1-623b-4d05-b190-1618c50f92a1"/>
    <ds:schemaRef ds:uri="3c003877-1b02-46a5-9eaa-51062b0907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Thema Nobralux</Template>
  <TotalTime>1685</TotalTime>
  <Words>1268</Words>
  <Application>Microsoft Office PowerPoint</Application>
  <PresentationFormat>Breedbeeld</PresentationFormat>
  <Paragraphs>126</Paragraphs>
  <Slides>11</Slides>
  <Notes>9</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11</vt:i4>
      </vt:variant>
    </vt:vector>
  </HeadingPairs>
  <TitlesOfParts>
    <vt:vector size="21" baseType="lpstr">
      <vt:lpstr>Absolut Standard</vt:lpstr>
      <vt:lpstr>ABSOLUTSTD-BOOK</vt:lpstr>
      <vt:lpstr>ABSOLUTSTD-LIGHT</vt:lpstr>
      <vt:lpstr>ABSOLUTSTD-MEDIUM</vt:lpstr>
      <vt:lpstr>Aptos</vt:lpstr>
      <vt:lpstr>Arial</vt:lpstr>
      <vt:lpstr>Calibri</vt:lpstr>
      <vt:lpstr>Ubuntu Medium</vt:lpstr>
      <vt:lpstr>Thema Nobralux</vt:lpstr>
      <vt:lpstr>Basic</vt:lpstr>
      <vt:lpstr>PowerPoint-presentatie</vt:lpstr>
      <vt:lpstr>PowerPoint-presentatie</vt:lpstr>
      <vt:lpstr>PowerPoint-presentatie</vt:lpstr>
      <vt:lpstr>PowerPoint-presentatie</vt:lpstr>
      <vt:lpstr>PowerPoint-presentatie</vt:lpstr>
      <vt:lpstr>Storingspercentage LED vs. Conventioneel</vt:lpstr>
      <vt:lpstr>Praktijkcase: Gemeente Stein</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Beleidsplan Openbare Verlichting</dc:title>
  <dc:creator>Kars van Oorschot</dc:creator>
  <cp:lastModifiedBy>Lieke van den Heuvel</cp:lastModifiedBy>
  <cp:revision>34</cp:revision>
  <dcterms:created xsi:type="dcterms:W3CDTF">2023-10-12T07:47:23Z</dcterms:created>
  <dcterms:modified xsi:type="dcterms:W3CDTF">2026-03-18T15:31:23Z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0x010100C196299585E26144969703A46B824051</vt:lpwstr>
  </property>
</Properties>
</file>