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09" r:id="rId5"/>
  </p:sldMasterIdLst>
  <p:notesMasterIdLst>
    <p:notesMasterId r:id="rId18"/>
  </p:notesMasterIdLst>
  <p:handoutMasterIdLst>
    <p:handoutMasterId r:id="rId19"/>
  </p:handoutMasterIdLst>
  <p:sldIdLst>
    <p:sldId id="334" r:id="rId6"/>
    <p:sldId id="279" r:id="rId7"/>
    <p:sldId id="328" r:id="rId8"/>
    <p:sldId id="329" r:id="rId9"/>
    <p:sldId id="327" r:id="rId10"/>
    <p:sldId id="330" r:id="rId11"/>
    <p:sldId id="331" r:id="rId12"/>
    <p:sldId id="332" r:id="rId13"/>
    <p:sldId id="315" r:id="rId14"/>
    <p:sldId id="336" r:id="rId15"/>
    <p:sldId id="337" r:id="rId16"/>
    <p:sldId id="293" r:id="rId17"/>
  </p:sldIdLst>
  <p:sldSz cx="24384000" cy="13716000"/>
  <p:notesSz cx="6858000" cy="9144000"/>
  <p:embeddedFontLst>
    <p:embeddedFont>
      <p:font typeface="Absolut Standard" panose="02000503030000020003" charset="0"/>
      <p:regular r:id="rId20"/>
      <p:bold r:id="rId21"/>
      <p:italic r:id="rId22"/>
      <p:boldItalic r:id="rId23"/>
    </p:embeddedFont>
    <p:embeddedFont>
      <p:font typeface="ABSOLUTSTD-BOOK" panose="02000503030000020003" charset="0"/>
      <p:regular r:id="rId24"/>
    </p:embeddedFont>
    <p:embeddedFont>
      <p:font typeface="ABSOLUTSTD-LIGHT" panose="02000503040000020003" charset="0"/>
      <p:regular r:id="rId25"/>
    </p:embeddedFont>
    <p:embeddedFont>
      <p:font typeface="ABSOLUTSTD-MEDIUM" panose="02000803040000020003" charset="0"/>
      <p:regular r:id="rId26"/>
    </p:embeddedFont>
    <p:embeddedFont>
      <p:font typeface="Gill Sans Nova Cond Ultra Bold" panose="020B0B04020104020203" pitchFamily="34" charset="0"/>
      <p:bold r:id="rId27"/>
    </p:embeddedFont>
    <p:embeddedFont>
      <p:font typeface="Ubuntu" panose="020B0504030602030204" pitchFamily="34" charset="0"/>
      <p:regular r:id="rId28"/>
      <p:bold r:id="rId29"/>
      <p:italic r:id="rId30"/>
      <p:boldItalic r:id="rId31"/>
    </p:embeddedFont>
    <p:embeddedFont>
      <p:font typeface="Ubuntu Medium" panose="020B0604030602030204" pitchFamily="34" charset="0"/>
      <p:regular r:id="rId32"/>
      <p:italic r:id="rId3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1pPr>
    <a:lvl2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2pPr>
    <a:lvl3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3pPr>
    <a:lvl4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4pPr>
    <a:lvl5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5pPr>
    <a:lvl6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6pPr>
    <a:lvl7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7pPr>
    <a:lvl8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8pPr>
    <a:lvl9pPr marL="0" marR="0" indent="0" algn="ctr" defTabSz="2438338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Ubuntu"/>
        <a:ea typeface="Ubuntu"/>
        <a:cs typeface="Ubuntu"/>
        <a:sym typeface="Ubuntu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B0A"/>
    <a:srgbClr val="730D40"/>
    <a:srgbClr val="930B0A"/>
    <a:srgbClr val="4C206E"/>
    <a:srgbClr val="007F3A"/>
    <a:srgbClr val="E14607"/>
    <a:srgbClr val="A70C0C"/>
    <a:srgbClr val="0070C0"/>
    <a:srgbClr val="D6D601"/>
    <a:srgbClr val="AA0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6405"/>
  </p:normalViewPr>
  <p:slideViewPr>
    <p:cSldViewPr snapToGrid="0" snapToObjects="1">
      <p:cViewPr varScale="1">
        <p:scale>
          <a:sx n="40" d="100"/>
          <a:sy n="40" d="100"/>
        </p:scale>
        <p:origin x="2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4448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3A13FA16-63E7-7B31-ED6B-DA3FC7D7BA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F463419-B00D-95C4-8427-82F067037D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7746C-0D99-594E-A7EC-885A26C84758}" type="datetimeFigureOut">
              <a:t>3/17/2026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6843F6-EB3E-DB27-0A74-B2EC7BADE8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272F51-D352-313C-8B7B-D883F9C970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D56D0-00EA-6B40-8278-4F5369DEDFD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230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Absolut Standard" panose="02000503030000020003" charset="0"/>
        <a:ea typeface="Absolut Standard" panose="02000503030000020003" charset="0"/>
        <a:cs typeface="Absolut Standard" panose="02000503030000020003" charset="0"/>
        <a:sym typeface="Helvetica Neue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42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0276F-4609-6EF5-D347-B87BBEE7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DB6D30-A36F-08F1-2C1C-30E64A34A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BDE42E-F074-D585-AD6D-28226EFD0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9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4667D-4A2B-2483-9E1B-152493ECE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F1FCD52-A4FF-CE8D-437C-C1111AB4E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C6A066-573D-5C69-421A-537573081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19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0F8BF-C910-0C5E-8FAF-3AE8AA374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B456A6-527F-859B-285C-09CD38FDD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6302C4-3187-4032-A0AA-6A7FB4841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20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16D72-6C6F-3B8B-E1C7-455FBB6F2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6FE205C-2A8A-F51D-4094-22A5182CC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897681-70A9-4CE5-281D-74F00D56A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9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AFBA7-9938-9701-DB41-A84FBFA03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12A7E04-CE7C-1098-A779-FD3B71D77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36BE530-94F4-E0B3-31B0-1E06EBD49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76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C9799-886D-2740-FB4C-AE5C7C89C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DA36D0A-F1D3-1280-958D-8223171CD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B2E39DE-B5BC-FE46-8CAD-F2385902F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883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C3743-398D-8F2F-18EA-9D2AA824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4E27238-6E5E-4815-3A8B-97BF2BA54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BFC668C-C807-B8D9-C0D9-E98A07E80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Conclusie van antwoord van vraag 1: wij kunnen dit ook niet. Dit kun je niet weten. Zo persoonlijk/situationeel dat hier niet één oplossing voor is.</a:t>
            </a:r>
          </a:p>
          <a:p>
            <a:endParaRPr lang="nl-NL" dirty="0"/>
          </a:p>
          <a:p>
            <a:r>
              <a:rPr lang="nl-NL" dirty="0"/>
              <a:t>Tweede vraag oppakken. Wij hebben een aantal specialisten, waaronder vrouwelijke experts, op dit vlak. Contact als meer weten, team sociale veiligheid met ervaring hierover.</a:t>
            </a:r>
          </a:p>
        </p:txBody>
      </p:sp>
    </p:spTree>
    <p:extLst>
      <p:ext uri="{BB962C8B-B14F-4D97-AF65-F5344CB8AC3E}">
        <p14:creationId xmlns:p14="http://schemas.microsoft.com/office/powerpoint/2010/main" val="358543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 (met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CD8EE4CD-9822-0541-7708-1D67CFD06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7370" r="8895" b="28754"/>
          <a:stretch/>
        </p:blipFill>
        <p:spPr>
          <a:xfrm>
            <a:off x="0" y="0"/>
            <a:ext cx="24384000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2373843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Datum en auteur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E4B6EFCB-3F61-F0E4-CA3F-24BB7AE6E48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52500" y="873865"/>
            <a:ext cx="5541163" cy="9383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softEdge rad="0"/>
          </a:effectLst>
        </p:spPr>
        <p:txBody>
          <a:bodyPr lIns="360000" tIns="72000" rIns="251999" bIns="72000"/>
          <a:lstStyle>
            <a:lvl1pPr>
              <a:defRPr sz="50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Naam van de klant</a:t>
            </a:r>
          </a:p>
        </p:txBody>
      </p:sp>
    </p:spTree>
    <p:extLst>
      <p:ext uri="{BB962C8B-B14F-4D97-AF65-F5344CB8AC3E}">
        <p14:creationId xmlns:p14="http://schemas.microsoft.com/office/powerpoint/2010/main" val="68965110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foto's met bij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9990666"/>
            <a:ext cx="10909988" cy="235066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1"/>
            <a:ext cx="10909989" cy="613878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afbeelding 3">
            <a:extLst>
              <a:ext uri="{FF2B5EF4-FFF2-40B4-BE49-F238E27FC236}">
                <a16:creationId xmlns:a16="http://schemas.microsoft.com/office/drawing/2014/main" id="{2E34DAA9-7C6D-173F-0957-AB7956DFFAA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2498" y="3513221"/>
            <a:ext cx="10909989" cy="613878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3" name="Tijdelijke aanduiding voor tekst 11">
            <a:extLst>
              <a:ext uri="{FF2B5EF4-FFF2-40B4-BE49-F238E27FC236}">
                <a16:creationId xmlns:a16="http://schemas.microsoft.com/office/drawing/2014/main" id="{45216D4B-F5BC-7C60-15FC-A8F0AD06B7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521510" y="9982589"/>
            <a:ext cx="10909988" cy="235066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27265124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fgeronde rechthoek">
            <a:extLst>
              <a:ext uri="{FF2B5EF4-FFF2-40B4-BE49-F238E27FC236}">
                <a16:creationId xmlns:a16="http://schemas.microsoft.com/office/drawing/2014/main" id="{8A1B69BB-62B8-09A9-569A-3B28780C1048}"/>
              </a:ext>
            </a:extLst>
          </p:cNvPr>
          <p:cNvSpPr/>
          <p:nvPr userDrawn="1"/>
        </p:nvSpPr>
        <p:spPr>
          <a:xfrm>
            <a:off x="91072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1" name="Afgeronde rechthoek">
            <a:extLst>
              <a:ext uri="{FF2B5EF4-FFF2-40B4-BE49-F238E27FC236}">
                <a16:creationId xmlns:a16="http://schemas.microsoft.com/office/drawing/2014/main" id="{AE7EFA81-D129-C26A-2CAA-1053BCAEF5C2}"/>
              </a:ext>
            </a:extLst>
          </p:cNvPr>
          <p:cNvSpPr/>
          <p:nvPr userDrawn="1"/>
        </p:nvSpPr>
        <p:spPr>
          <a:xfrm>
            <a:off x="672360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2" name="Afgeronde rechthoek">
            <a:extLst>
              <a:ext uri="{FF2B5EF4-FFF2-40B4-BE49-F238E27FC236}">
                <a16:creationId xmlns:a16="http://schemas.microsoft.com/office/drawing/2014/main" id="{2F55EEB9-A97B-B6AF-EE24-0DD6CB846AD5}"/>
              </a:ext>
            </a:extLst>
          </p:cNvPr>
          <p:cNvSpPr/>
          <p:nvPr userDrawn="1"/>
        </p:nvSpPr>
        <p:spPr>
          <a:xfrm>
            <a:off x="1824725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3" name="Afgeronde rechthoek">
            <a:extLst>
              <a:ext uri="{FF2B5EF4-FFF2-40B4-BE49-F238E27FC236}">
                <a16:creationId xmlns:a16="http://schemas.microsoft.com/office/drawing/2014/main" id="{64F09D9D-704E-A245-877B-AA2993665A1A}"/>
              </a:ext>
            </a:extLst>
          </p:cNvPr>
          <p:cNvSpPr/>
          <p:nvPr userDrawn="1"/>
        </p:nvSpPr>
        <p:spPr>
          <a:xfrm>
            <a:off x="12492032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8" name="Afgeronde rechthoek">
            <a:extLst>
              <a:ext uri="{FF2B5EF4-FFF2-40B4-BE49-F238E27FC236}">
                <a16:creationId xmlns:a16="http://schemas.microsoft.com/office/drawing/2014/main" id="{B4892A1B-BC7B-893D-FD75-74943E0CFCDA}"/>
              </a:ext>
            </a:extLst>
          </p:cNvPr>
          <p:cNvSpPr/>
          <p:nvPr userDrawn="1"/>
        </p:nvSpPr>
        <p:spPr>
          <a:xfrm>
            <a:off x="672360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2" name="Afgeronde rechthoek">
            <a:extLst>
              <a:ext uri="{FF2B5EF4-FFF2-40B4-BE49-F238E27FC236}">
                <a16:creationId xmlns:a16="http://schemas.microsoft.com/office/drawing/2014/main" id="{720C6C75-0973-C733-D689-BB6410E629B0}"/>
              </a:ext>
            </a:extLst>
          </p:cNvPr>
          <p:cNvSpPr/>
          <p:nvPr userDrawn="1"/>
        </p:nvSpPr>
        <p:spPr>
          <a:xfrm>
            <a:off x="1249203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6" name="Afgeronde rechthoek">
            <a:extLst>
              <a:ext uri="{FF2B5EF4-FFF2-40B4-BE49-F238E27FC236}">
                <a16:creationId xmlns:a16="http://schemas.microsoft.com/office/drawing/2014/main" id="{B106385F-872A-6205-2C65-5461A6DC264E}"/>
              </a:ext>
            </a:extLst>
          </p:cNvPr>
          <p:cNvSpPr/>
          <p:nvPr userDrawn="1"/>
        </p:nvSpPr>
        <p:spPr>
          <a:xfrm>
            <a:off x="18247255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51" name="Tijdelijke aanduiding voor tekst 11">
            <a:extLst>
              <a:ext uri="{FF2B5EF4-FFF2-40B4-BE49-F238E27FC236}">
                <a16:creationId xmlns:a16="http://schemas.microsoft.com/office/drawing/2014/main" id="{860683BD-F06F-F1D4-9BC3-89C294E611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55" name="Tijdelijke aanduiding voor tekst 11">
            <a:extLst>
              <a:ext uri="{FF2B5EF4-FFF2-40B4-BE49-F238E27FC236}">
                <a16:creationId xmlns:a16="http://schemas.microsoft.com/office/drawing/2014/main" id="{C587EBB4-E040-5240-9538-A1BD38208F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98646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56" name="Tijdelijke aanduiding voor tekst 11">
            <a:extLst>
              <a:ext uri="{FF2B5EF4-FFF2-40B4-BE49-F238E27FC236}">
                <a16:creationId xmlns:a16="http://schemas.microsoft.com/office/drawing/2014/main" id="{5ABFDC47-D39D-8DAE-1A32-407DBB66B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42662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57" name="Tijdelijke aanduiding voor tekst 11">
            <a:extLst>
              <a:ext uri="{FF2B5EF4-FFF2-40B4-BE49-F238E27FC236}">
                <a16:creationId xmlns:a16="http://schemas.microsoft.com/office/drawing/2014/main" id="{53798644-9F73-2E83-554A-6DB1F34027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491200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Afgeronde rechthoek">
            <a:extLst>
              <a:ext uri="{FF2B5EF4-FFF2-40B4-BE49-F238E27FC236}">
                <a16:creationId xmlns:a16="http://schemas.microsoft.com/office/drawing/2014/main" id="{B224E3D1-EA2F-7521-097D-71437A112C58}"/>
              </a:ext>
            </a:extLst>
          </p:cNvPr>
          <p:cNvSpPr/>
          <p:nvPr userDrawn="1"/>
        </p:nvSpPr>
        <p:spPr>
          <a:xfrm>
            <a:off x="91072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" name="Afgeronde rechthoek">
            <a:extLst>
              <a:ext uri="{FF2B5EF4-FFF2-40B4-BE49-F238E27FC236}">
                <a16:creationId xmlns:a16="http://schemas.microsoft.com/office/drawing/2014/main" id="{1E036C08-09A6-C630-7649-EEC92083F798}"/>
              </a:ext>
            </a:extLst>
          </p:cNvPr>
          <p:cNvSpPr/>
          <p:nvPr userDrawn="1"/>
        </p:nvSpPr>
        <p:spPr>
          <a:xfrm>
            <a:off x="672360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" name="Afgeronde rechthoek">
            <a:extLst>
              <a:ext uri="{FF2B5EF4-FFF2-40B4-BE49-F238E27FC236}">
                <a16:creationId xmlns:a16="http://schemas.microsoft.com/office/drawing/2014/main" id="{5AA91147-4CF1-DC0F-1654-604FAF47F032}"/>
              </a:ext>
            </a:extLst>
          </p:cNvPr>
          <p:cNvSpPr/>
          <p:nvPr userDrawn="1"/>
        </p:nvSpPr>
        <p:spPr>
          <a:xfrm>
            <a:off x="1249203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7" name="Afgeronde rechthoek">
            <a:extLst>
              <a:ext uri="{FF2B5EF4-FFF2-40B4-BE49-F238E27FC236}">
                <a16:creationId xmlns:a16="http://schemas.microsoft.com/office/drawing/2014/main" id="{ACD4AFE1-35DC-2577-2DC1-0E4855A57A8C}"/>
              </a:ext>
            </a:extLst>
          </p:cNvPr>
          <p:cNvSpPr/>
          <p:nvPr userDrawn="1"/>
        </p:nvSpPr>
        <p:spPr>
          <a:xfrm>
            <a:off x="18260460" y="6354756"/>
            <a:ext cx="5197835" cy="509298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8" name="Tijdelijke aanduiding voor tekst 11">
            <a:extLst>
              <a:ext uri="{FF2B5EF4-FFF2-40B4-BE49-F238E27FC236}">
                <a16:creationId xmlns:a16="http://schemas.microsoft.com/office/drawing/2014/main" id="{402F1113-28D2-097C-513E-6AD49703EE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1352" y="6089316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59" name="Tijdelijke aanduiding voor tekst 11">
            <a:extLst>
              <a:ext uri="{FF2B5EF4-FFF2-40B4-BE49-F238E27FC236}">
                <a16:creationId xmlns:a16="http://schemas.microsoft.com/office/drawing/2014/main" id="{EE89387C-D024-25ED-C78F-7A02085E2E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74232" y="6089316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0" name="Tijdelijke aanduiding voor tekst 11">
            <a:extLst>
              <a:ext uri="{FF2B5EF4-FFF2-40B4-BE49-F238E27FC236}">
                <a16:creationId xmlns:a16="http://schemas.microsoft.com/office/drawing/2014/main" id="{16849BF3-297F-45CD-CE24-5AC7760854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36058" y="6089315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1" name="Tijdelijke aanduiding voor tekst 11">
            <a:extLst>
              <a:ext uri="{FF2B5EF4-FFF2-40B4-BE49-F238E27FC236}">
                <a16:creationId xmlns:a16="http://schemas.microsoft.com/office/drawing/2014/main" id="{D9CBB04B-C6E8-9110-2B39-9CD2D47E44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506181" y="6089314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</p:spTree>
    <p:extLst>
      <p:ext uri="{BB962C8B-B14F-4D97-AF65-F5344CB8AC3E}">
        <p14:creationId xmlns:p14="http://schemas.microsoft.com/office/powerpoint/2010/main" val="19566296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">
            <a:extLst>
              <a:ext uri="{FF2B5EF4-FFF2-40B4-BE49-F238E27FC236}">
                <a16:creationId xmlns:a16="http://schemas.microsoft.com/office/drawing/2014/main" id="{37604B04-D684-95FA-7266-E22029A3C00F}"/>
              </a:ext>
            </a:extLst>
          </p:cNvPr>
          <p:cNvSpPr/>
          <p:nvPr userDrawn="1"/>
        </p:nvSpPr>
        <p:spPr>
          <a:xfrm>
            <a:off x="5548154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2"/>
              </a:solidFill>
              <a:latin typeface="Absolut Standard" panose="02000503030000020003" charset="0"/>
            </a:endParaRPr>
          </a:p>
        </p:txBody>
      </p:sp>
      <p:sp>
        <p:nvSpPr>
          <p:cNvPr id="22" name="Afgeronde rechthoek">
            <a:extLst>
              <a:ext uri="{FF2B5EF4-FFF2-40B4-BE49-F238E27FC236}">
                <a16:creationId xmlns:a16="http://schemas.microsoft.com/office/drawing/2014/main" id="{32F899F7-DEFE-A941-25F5-387979756694}"/>
              </a:ext>
            </a:extLst>
          </p:cNvPr>
          <p:cNvSpPr/>
          <p:nvPr userDrawn="1"/>
        </p:nvSpPr>
        <p:spPr>
          <a:xfrm>
            <a:off x="10160183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6" name="Afgeronde rechthoek">
            <a:extLst>
              <a:ext uri="{FF2B5EF4-FFF2-40B4-BE49-F238E27FC236}">
                <a16:creationId xmlns:a16="http://schemas.microsoft.com/office/drawing/2014/main" id="{DD390A62-45DA-8CB3-4FE3-6B5BF4442F56}"/>
              </a:ext>
            </a:extLst>
          </p:cNvPr>
          <p:cNvSpPr/>
          <p:nvPr userDrawn="1"/>
        </p:nvSpPr>
        <p:spPr>
          <a:xfrm>
            <a:off x="14772212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0" name="Afgeronde rechthoek">
            <a:extLst>
              <a:ext uri="{FF2B5EF4-FFF2-40B4-BE49-F238E27FC236}">
                <a16:creationId xmlns:a16="http://schemas.microsoft.com/office/drawing/2014/main" id="{07B00262-A9C4-9AD9-D0BA-C78A5A1BC547}"/>
              </a:ext>
            </a:extLst>
          </p:cNvPr>
          <p:cNvSpPr/>
          <p:nvPr userDrawn="1"/>
        </p:nvSpPr>
        <p:spPr>
          <a:xfrm>
            <a:off x="19384240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0" name="Afgeronde rechthoek">
            <a:extLst>
              <a:ext uri="{FF2B5EF4-FFF2-40B4-BE49-F238E27FC236}">
                <a16:creationId xmlns:a16="http://schemas.microsoft.com/office/drawing/2014/main" id="{8A1B69BB-62B8-09A9-569A-3B28780C1048}"/>
              </a:ext>
            </a:extLst>
          </p:cNvPr>
          <p:cNvSpPr/>
          <p:nvPr userDrawn="1"/>
        </p:nvSpPr>
        <p:spPr>
          <a:xfrm>
            <a:off x="910725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1"/>
              </a:solidFill>
              <a:latin typeface="Absolut Standard" panose="02000503030000020003" charset="0"/>
            </a:endParaRPr>
          </a:p>
        </p:txBody>
      </p:sp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4070724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4070723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4070722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4070721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4070720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3" name="Afgeronde rechthoek">
            <a:extLst>
              <a:ext uri="{FF2B5EF4-FFF2-40B4-BE49-F238E27FC236}">
                <a16:creationId xmlns:a16="http://schemas.microsoft.com/office/drawing/2014/main" id="{EE319EF6-96F6-125C-5CD8-EF8EF1F49A97}"/>
              </a:ext>
            </a:extLst>
          </p:cNvPr>
          <p:cNvSpPr/>
          <p:nvPr userDrawn="1"/>
        </p:nvSpPr>
        <p:spPr>
          <a:xfrm>
            <a:off x="916528" y="3612227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0" name="Afgeronde rechthoek">
            <a:extLst>
              <a:ext uri="{FF2B5EF4-FFF2-40B4-BE49-F238E27FC236}">
                <a16:creationId xmlns:a16="http://schemas.microsoft.com/office/drawing/2014/main" id="{F6ECFA6F-859B-3ECD-F50E-A61AB5CE6CFB}"/>
              </a:ext>
            </a:extLst>
          </p:cNvPr>
          <p:cNvSpPr/>
          <p:nvPr userDrawn="1"/>
        </p:nvSpPr>
        <p:spPr>
          <a:xfrm>
            <a:off x="5549370" y="3612226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1" name="Afgeronde rechthoek">
            <a:extLst>
              <a:ext uri="{FF2B5EF4-FFF2-40B4-BE49-F238E27FC236}">
                <a16:creationId xmlns:a16="http://schemas.microsoft.com/office/drawing/2014/main" id="{7A020743-B44C-80FD-2256-DCDA0517ED01}"/>
              </a:ext>
            </a:extLst>
          </p:cNvPr>
          <p:cNvSpPr/>
          <p:nvPr userDrawn="1"/>
        </p:nvSpPr>
        <p:spPr>
          <a:xfrm>
            <a:off x="10161063" y="3612225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2" name="Afgeronde rechthoek">
            <a:extLst>
              <a:ext uri="{FF2B5EF4-FFF2-40B4-BE49-F238E27FC236}">
                <a16:creationId xmlns:a16="http://schemas.microsoft.com/office/drawing/2014/main" id="{C61E24EA-AC55-17B4-521D-C4030215927C}"/>
              </a:ext>
            </a:extLst>
          </p:cNvPr>
          <p:cNvSpPr/>
          <p:nvPr userDrawn="1"/>
        </p:nvSpPr>
        <p:spPr>
          <a:xfrm>
            <a:off x="14773428" y="3612224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3" name="Afgeronde rechthoek">
            <a:extLst>
              <a:ext uri="{FF2B5EF4-FFF2-40B4-BE49-F238E27FC236}">
                <a16:creationId xmlns:a16="http://schemas.microsoft.com/office/drawing/2014/main" id="{D0DE849A-63C1-4508-5196-8DBD288D0E0D}"/>
              </a:ext>
            </a:extLst>
          </p:cNvPr>
          <p:cNvSpPr/>
          <p:nvPr userDrawn="1"/>
        </p:nvSpPr>
        <p:spPr>
          <a:xfrm>
            <a:off x="19379648" y="3609206"/>
            <a:ext cx="4067676" cy="458495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8" name="Tijdelijke aanduiding voor tekst 11">
            <a:extLst>
              <a:ext uri="{FF2B5EF4-FFF2-40B4-BE49-F238E27FC236}">
                <a16:creationId xmlns:a16="http://schemas.microsoft.com/office/drawing/2014/main" id="{402F1113-28D2-097C-513E-6AD49703EE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1353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169F49E9-09A2-835A-5936-1D30B6C1A4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8782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  <p:sp>
        <p:nvSpPr>
          <p:cNvPr id="25" name="Tijdelijke aanduiding voor tekst 11">
            <a:extLst>
              <a:ext uri="{FF2B5EF4-FFF2-40B4-BE49-F238E27FC236}">
                <a16:creationId xmlns:a16="http://schemas.microsoft.com/office/drawing/2014/main" id="{73845A72-7AEB-3EEB-2567-6C4D56D30F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10811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  <p:sp>
        <p:nvSpPr>
          <p:cNvPr id="29" name="Tijdelijke aanduiding voor tekst 11">
            <a:extLst>
              <a:ext uri="{FF2B5EF4-FFF2-40B4-BE49-F238E27FC236}">
                <a16:creationId xmlns:a16="http://schemas.microsoft.com/office/drawing/2014/main" id="{F5BC385A-18C2-090D-EA4B-E8D7200ACD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022840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  <p:sp>
        <p:nvSpPr>
          <p:cNvPr id="33" name="Tijdelijke aanduiding voor tekst 11">
            <a:extLst>
              <a:ext uri="{FF2B5EF4-FFF2-40B4-BE49-F238E27FC236}">
                <a16:creationId xmlns:a16="http://schemas.microsoft.com/office/drawing/2014/main" id="{E3B46DAD-66DD-7CE5-953D-1234961746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634868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</p:spTree>
    <p:extLst>
      <p:ext uri="{BB962C8B-B14F-4D97-AF65-F5344CB8AC3E}">
        <p14:creationId xmlns:p14="http://schemas.microsoft.com/office/powerpoint/2010/main" val="384721198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kolommen met plek voo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982EEDF4-C72D-0ACE-124B-6BAA04B4DC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1615589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jf kolommen met plek voo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10748214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10748213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10748212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10748211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10748210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982EEDF4-C72D-0ACE-124B-6BAA04B4DC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5158698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ader met vijf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9501811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9501810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9501809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9501808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9501807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639329A3-5C7A-09D4-5B8A-F9084BB4B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199"/>
            <a:ext cx="22479000" cy="280773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AF98854D-8F43-A2CE-2B1B-B0ADDC16554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0721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900268C1-DD14-6D6E-272C-556225117CF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548154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4C7E959F-BC61-87C7-F517-4284FD075AF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158160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1DCCA19A-1A06-F5D5-A3B2-83CD72C307E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4768165" y="6430814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8D1A1E5C-9022-89AA-7D0E-E4A1055D070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405600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689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kleurd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">
            <a:extLst>
              <a:ext uri="{FF2B5EF4-FFF2-40B4-BE49-F238E27FC236}">
                <a16:creationId xmlns:a16="http://schemas.microsoft.com/office/drawing/2014/main" id="{FAAB8258-28DB-08A0-170E-1A93A25991B4}"/>
              </a:ext>
            </a:extLst>
          </p:cNvPr>
          <p:cNvSpPr/>
          <p:nvPr userDrawn="1"/>
        </p:nvSpPr>
        <p:spPr>
          <a:xfrm>
            <a:off x="12521511" y="4622800"/>
            <a:ext cx="10909988" cy="771852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4425D06-DEF5-502B-F057-AEDF320CE00D}"/>
              </a:ext>
            </a:extLst>
          </p:cNvPr>
          <p:cNvSpPr/>
          <p:nvPr userDrawn="1"/>
        </p:nvSpPr>
        <p:spPr>
          <a:xfrm>
            <a:off x="12521511" y="3766482"/>
            <a:ext cx="10909988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D00E9198-2D65-A555-9563-CCDA54363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9" name="Tijdelijke aanduiding voor tekst 11">
            <a:extLst>
              <a:ext uri="{FF2B5EF4-FFF2-40B4-BE49-F238E27FC236}">
                <a16:creationId xmlns:a16="http://schemas.microsoft.com/office/drawing/2014/main" id="{239F83EE-A01B-BB7C-B639-BA388347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07365" y="5006069"/>
            <a:ext cx="10112883" cy="684503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83FA2B2-5182-B6C8-D870-2503979C0496}"/>
              </a:ext>
            </a:extLst>
          </p:cNvPr>
          <p:cNvSpPr/>
          <p:nvPr userDrawn="1"/>
        </p:nvSpPr>
        <p:spPr>
          <a:xfrm>
            <a:off x="12521510" y="4053562"/>
            <a:ext cx="10909987" cy="59503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38148A13-4E6D-2830-D2A9-D13265E6C3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789152" y="3695700"/>
            <a:ext cx="9248648" cy="736600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35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subtitel</a:t>
            </a:r>
          </a:p>
        </p:txBody>
      </p:sp>
    </p:spTree>
    <p:extLst>
      <p:ext uri="{BB962C8B-B14F-4D97-AF65-F5344CB8AC3E}">
        <p14:creationId xmlns:p14="http://schemas.microsoft.com/office/powerpoint/2010/main" val="24143711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Rechte verbindingslijn 117">
            <a:extLst>
              <a:ext uri="{FF2B5EF4-FFF2-40B4-BE49-F238E27FC236}">
                <a16:creationId xmlns:a16="http://schemas.microsoft.com/office/drawing/2014/main" id="{E05757D0-8437-37EC-9728-EF32A34A396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4132" y="2437757"/>
            <a:ext cx="0" cy="47485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Rechte verbindingslijn 118">
            <a:extLst>
              <a:ext uri="{FF2B5EF4-FFF2-40B4-BE49-F238E27FC236}">
                <a16:creationId xmlns:a16="http://schemas.microsoft.com/office/drawing/2014/main" id="{B2AFCF6D-DE77-8A6D-D530-479370516E2F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15676" y="2438436"/>
            <a:ext cx="0" cy="47417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Rechte verbindingslijn 120">
            <a:extLst>
              <a:ext uri="{FF2B5EF4-FFF2-40B4-BE49-F238E27FC236}">
                <a16:creationId xmlns:a16="http://schemas.microsoft.com/office/drawing/2014/main" id="{57B6689F-C4D6-A750-7C12-8D5355AF1AE9}"/>
              </a:ext>
            </a:extLst>
          </p:cNvPr>
          <p:cNvCxnSpPr>
            <a:cxnSpLocks/>
          </p:cNvCxnSpPr>
          <p:nvPr userDrawn="1"/>
        </p:nvCxnSpPr>
        <p:spPr>
          <a:xfrm flipV="1">
            <a:off x="19744427" y="2438455"/>
            <a:ext cx="0" cy="47415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Afgeronde rechthoek">
            <a:extLst>
              <a:ext uri="{FF2B5EF4-FFF2-40B4-BE49-F238E27FC236}">
                <a16:creationId xmlns:a16="http://schemas.microsoft.com/office/drawing/2014/main" id="{81136480-C7D3-F2EB-A780-B44FB4657118}"/>
              </a:ext>
            </a:extLst>
          </p:cNvPr>
          <p:cNvSpPr/>
          <p:nvPr userDrawn="1"/>
        </p:nvSpPr>
        <p:spPr>
          <a:xfrm>
            <a:off x="16130912" y="3581153"/>
            <a:ext cx="7300588" cy="799631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97" name="Afgeronde rechthoek">
            <a:extLst>
              <a:ext uri="{FF2B5EF4-FFF2-40B4-BE49-F238E27FC236}">
                <a16:creationId xmlns:a16="http://schemas.microsoft.com/office/drawing/2014/main" id="{21D68AD3-1422-1C46-2324-2D03E8FDCEA9}"/>
              </a:ext>
            </a:extLst>
          </p:cNvPr>
          <p:cNvSpPr/>
          <p:nvPr userDrawn="1"/>
        </p:nvSpPr>
        <p:spPr>
          <a:xfrm>
            <a:off x="910724" y="3583859"/>
            <a:ext cx="7300588" cy="799489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1"/>
              </a:solidFill>
              <a:latin typeface="Absolut Standard" panose="02000503030000020003" charset="0"/>
            </a:endParaRPr>
          </a:p>
        </p:txBody>
      </p:sp>
      <p:sp>
        <p:nvSpPr>
          <p:cNvPr id="109" name="Afgeronde rechthoek">
            <a:extLst>
              <a:ext uri="{FF2B5EF4-FFF2-40B4-BE49-F238E27FC236}">
                <a16:creationId xmlns:a16="http://schemas.microsoft.com/office/drawing/2014/main" id="{393AD873-2168-9808-84CA-F89BABFDB55B}"/>
              </a:ext>
            </a:extLst>
          </p:cNvPr>
          <p:cNvSpPr/>
          <p:nvPr userDrawn="1"/>
        </p:nvSpPr>
        <p:spPr>
          <a:xfrm>
            <a:off x="8523417" y="3583859"/>
            <a:ext cx="7132342" cy="799489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11" name="Tijdelijke aanduiding voor tekst 11">
            <a:extLst>
              <a:ext uri="{FF2B5EF4-FFF2-40B4-BE49-F238E27FC236}">
                <a16:creationId xmlns:a16="http://schemas.microsoft.com/office/drawing/2014/main" id="{7834CE36-14F8-557C-2008-074CDDA62F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758033"/>
            <a:ext cx="22479000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14" name="Tijdelijke aanduiding voor tekst 11">
            <a:extLst>
              <a:ext uri="{FF2B5EF4-FFF2-40B4-BE49-F238E27FC236}">
                <a16:creationId xmlns:a16="http://schemas.microsoft.com/office/drawing/2014/main" id="{F716B64C-F5C9-E578-E4E9-433A9E7441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498" y="1782964"/>
            <a:ext cx="7258814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15" name="Tijdelijke aanduiding voor tekst 11">
            <a:extLst>
              <a:ext uri="{FF2B5EF4-FFF2-40B4-BE49-F238E27FC236}">
                <a16:creationId xmlns:a16="http://schemas.microsoft.com/office/drawing/2014/main" id="{6195A21E-0627-90DD-6D94-CEBACFF6ED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23417" y="1788867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16" name="Tijdelijke aanduiding voor tekst 11">
            <a:extLst>
              <a:ext uri="{FF2B5EF4-FFF2-40B4-BE49-F238E27FC236}">
                <a16:creationId xmlns:a16="http://schemas.microsoft.com/office/drawing/2014/main" id="{C664BE12-E4CB-296F-7997-185A5723F3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130910" y="1784602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cxnSp>
        <p:nvCxnSpPr>
          <p:cNvPr id="117" name="Rechte verbindingslijn 116">
            <a:extLst>
              <a:ext uri="{FF2B5EF4-FFF2-40B4-BE49-F238E27FC236}">
                <a16:creationId xmlns:a16="http://schemas.microsoft.com/office/drawing/2014/main" id="{5F8EFDF6-8372-784A-8310-309EC2C9F5B4}"/>
              </a:ext>
            </a:extLst>
          </p:cNvPr>
          <p:cNvCxnSpPr>
            <a:cxnSpLocks/>
          </p:cNvCxnSpPr>
          <p:nvPr userDrawn="1"/>
        </p:nvCxnSpPr>
        <p:spPr>
          <a:xfrm flipV="1">
            <a:off x="910724" y="2449532"/>
            <a:ext cx="22520774" cy="252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ijdelijke aanduiding voor tekst 11">
            <a:extLst>
              <a:ext uri="{FF2B5EF4-FFF2-40B4-BE49-F238E27FC236}">
                <a16:creationId xmlns:a16="http://schemas.microsoft.com/office/drawing/2014/main" id="{1624CA68-440D-BF38-1730-040CB31495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237" y="3907750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34" name="Tijdelijke aanduiding voor tekst 11">
            <a:extLst>
              <a:ext uri="{FF2B5EF4-FFF2-40B4-BE49-F238E27FC236}">
                <a16:creationId xmlns:a16="http://schemas.microsoft.com/office/drawing/2014/main" id="{231B6D0D-57FD-589E-35F3-BE4C84B5B7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46960" y="3900452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36" name="Tijdelijke aanduiding voor tekst 11">
            <a:extLst>
              <a:ext uri="{FF2B5EF4-FFF2-40B4-BE49-F238E27FC236}">
                <a16:creationId xmlns:a16="http://schemas.microsoft.com/office/drawing/2014/main" id="{4C74F5BB-0AFB-7A0C-4FF0-F7A8EEB36F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256004" y="3894446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27218E7A-CC35-DB80-3138-44AAF61BA0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237470" y="3483156"/>
            <a:ext cx="0" cy="512268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Rechte verbindingslijn 169">
            <a:extLst>
              <a:ext uri="{FF2B5EF4-FFF2-40B4-BE49-F238E27FC236}">
                <a16:creationId xmlns:a16="http://schemas.microsoft.com/office/drawing/2014/main" id="{A266003B-3A82-FE4C-B044-E72A34D32F5A}"/>
              </a:ext>
            </a:extLst>
          </p:cNvPr>
          <p:cNvCxnSpPr>
            <a:cxnSpLocks/>
            <a:stCxn id="175" idx="1"/>
          </p:cNvCxnSpPr>
          <p:nvPr userDrawn="1"/>
        </p:nvCxnSpPr>
        <p:spPr>
          <a:xfrm flipH="1">
            <a:off x="1237470" y="551266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Afgeronde rechthoek">
            <a:extLst>
              <a:ext uri="{FF2B5EF4-FFF2-40B4-BE49-F238E27FC236}">
                <a16:creationId xmlns:a16="http://schemas.microsoft.com/office/drawing/2014/main" id="{B6DA0D40-844A-43EE-7ACC-CCBF686DA133}"/>
              </a:ext>
            </a:extLst>
          </p:cNvPr>
          <p:cNvSpPr/>
          <p:nvPr userDrawn="1"/>
        </p:nvSpPr>
        <p:spPr>
          <a:xfrm>
            <a:off x="1474838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76" name="Rechte verbindingslijn 175">
            <a:extLst>
              <a:ext uri="{FF2B5EF4-FFF2-40B4-BE49-F238E27FC236}">
                <a16:creationId xmlns:a16="http://schemas.microsoft.com/office/drawing/2014/main" id="{8D44FA46-9805-D541-453F-119C97E64F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237470" y="6547091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Afgeronde rechthoek">
            <a:extLst>
              <a:ext uri="{FF2B5EF4-FFF2-40B4-BE49-F238E27FC236}">
                <a16:creationId xmlns:a16="http://schemas.microsoft.com/office/drawing/2014/main" id="{8B63F3A3-16D0-3012-4A2B-3B0E8CAE7995}"/>
              </a:ext>
            </a:extLst>
          </p:cNvPr>
          <p:cNvSpPr/>
          <p:nvPr userDrawn="1"/>
        </p:nvSpPr>
        <p:spPr>
          <a:xfrm>
            <a:off x="1474838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78" name="Rechte verbindingslijn 177">
            <a:extLst>
              <a:ext uri="{FF2B5EF4-FFF2-40B4-BE49-F238E27FC236}">
                <a16:creationId xmlns:a16="http://schemas.microsoft.com/office/drawing/2014/main" id="{78253F38-DF78-97AA-9646-79B411656CEF}"/>
              </a:ext>
            </a:extLst>
          </p:cNvPr>
          <p:cNvCxnSpPr>
            <a:cxnSpLocks/>
            <a:stCxn id="179" idx="1"/>
          </p:cNvCxnSpPr>
          <p:nvPr userDrawn="1"/>
        </p:nvCxnSpPr>
        <p:spPr>
          <a:xfrm flipH="1">
            <a:off x="1237470" y="757082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Afgeronde rechthoek">
            <a:extLst>
              <a:ext uri="{FF2B5EF4-FFF2-40B4-BE49-F238E27FC236}">
                <a16:creationId xmlns:a16="http://schemas.microsoft.com/office/drawing/2014/main" id="{0748D04F-833F-0DFF-674C-E0E67E9F11D0}"/>
              </a:ext>
            </a:extLst>
          </p:cNvPr>
          <p:cNvSpPr/>
          <p:nvPr userDrawn="1"/>
        </p:nvSpPr>
        <p:spPr>
          <a:xfrm>
            <a:off x="1474838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80" name="Rechte verbindingslijn 179">
            <a:extLst>
              <a:ext uri="{FF2B5EF4-FFF2-40B4-BE49-F238E27FC236}">
                <a16:creationId xmlns:a16="http://schemas.microsoft.com/office/drawing/2014/main" id="{70ED252B-D841-07E8-3466-88C655357D80}"/>
              </a:ext>
            </a:extLst>
          </p:cNvPr>
          <p:cNvCxnSpPr>
            <a:cxnSpLocks/>
            <a:stCxn id="181" idx="1"/>
          </p:cNvCxnSpPr>
          <p:nvPr userDrawn="1"/>
        </p:nvCxnSpPr>
        <p:spPr>
          <a:xfrm flipH="1">
            <a:off x="1237470" y="8594549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Afgeronde rechthoek">
            <a:extLst>
              <a:ext uri="{FF2B5EF4-FFF2-40B4-BE49-F238E27FC236}">
                <a16:creationId xmlns:a16="http://schemas.microsoft.com/office/drawing/2014/main" id="{4E9153B3-7EE9-E3CD-597E-1AF625281DAE}"/>
              </a:ext>
            </a:extLst>
          </p:cNvPr>
          <p:cNvSpPr/>
          <p:nvPr userDrawn="1"/>
        </p:nvSpPr>
        <p:spPr>
          <a:xfrm>
            <a:off x="1474838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2" name="Tijdelijke aanduiding voor tekst 11">
            <a:extLst>
              <a:ext uri="{FF2B5EF4-FFF2-40B4-BE49-F238E27FC236}">
                <a16:creationId xmlns:a16="http://schemas.microsoft.com/office/drawing/2014/main" id="{2F26757A-6ACC-3CF3-03E0-802262A6B3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00869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183" name="Tijdelijke aanduiding voor tekst 11">
            <a:extLst>
              <a:ext uri="{FF2B5EF4-FFF2-40B4-BE49-F238E27FC236}">
                <a16:creationId xmlns:a16="http://schemas.microsoft.com/office/drawing/2014/main" id="{B5325F61-DCED-1201-7295-BCA542C7F8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00869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184" name="Tijdelijke aanduiding voor tekst 11">
            <a:extLst>
              <a:ext uri="{FF2B5EF4-FFF2-40B4-BE49-F238E27FC236}">
                <a16:creationId xmlns:a16="http://schemas.microsoft.com/office/drawing/2014/main" id="{320C57AC-18E5-667E-B7A5-DF2B479CF7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00868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185" name="Tijdelijke aanduiding voor tekst 11">
            <a:extLst>
              <a:ext uri="{FF2B5EF4-FFF2-40B4-BE49-F238E27FC236}">
                <a16:creationId xmlns:a16="http://schemas.microsoft.com/office/drawing/2014/main" id="{EBF6960D-B290-7E22-B86F-787209E44C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96498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187" name="Tijdelijke aanduiding voor tekst 11">
            <a:extLst>
              <a:ext uri="{FF2B5EF4-FFF2-40B4-BE49-F238E27FC236}">
                <a16:creationId xmlns:a16="http://schemas.microsoft.com/office/drawing/2014/main" id="{FDDACC7A-98C1-76B7-34AE-7600E1AE599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12114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189" name="Tijdelijke aanduiding voor tekst 11">
            <a:extLst>
              <a:ext uri="{FF2B5EF4-FFF2-40B4-BE49-F238E27FC236}">
                <a16:creationId xmlns:a16="http://schemas.microsoft.com/office/drawing/2014/main" id="{75286F99-FE03-E162-2C80-8AB832A013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12114" y="6174403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190" name="Tijdelijke aanduiding voor tekst 11">
            <a:extLst>
              <a:ext uri="{FF2B5EF4-FFF2-40B4-BE49-F238E27FC236}">
                <a16:creationId xmlns:a16="http://schemas.microsoft.com/office/drawing/2014/main" id="{3E7A037A-BE23-98C9-F61E-DBBDA61CFC2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12114" y="7205116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191" name="Tijdelijke aanduiding voor tekst 11">
            <a:extLst>
              <a:ext uri="{FF2B5EF4-FFF2-40B4-BE49-F238E27FC236}">
                <a16:creationId xmlns:a16="http://schemas.microsoft.com/office/drawing/2014/main" id="{9A41965A-1CF5-4DAB-91D0-C77B9728C46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12114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cxnSp>
        <p:nvCxnSpPr>
          <p:cNvPr id="196" name="Rechte verbindingslijn 195">
            <a:extLst>
              <a:ext uri="{FF2B5EF4-FFF2-40B4-BE49-F238E27FC236}">
                <a16:creationId xmlns:a16="http://schemas.microsoft.com/office/drawing/2014/main" id="{829EC335-5405-4E08-DD3A-2713300F9019}"/>
              </a:ext>
            </a:extLst>
          </p:cNvPr>
          <p:cNvCxnSpPr>
            <a:cxnSpLocks/>
          </p:cNvCxnSpPr>
          <p:nvPr userDrawn="1"/>
        </p:nvCxnSpPr>
        <p:spPr>
          <a:xfrm flipV="1">
            <a:off x="8810258" y="3357208"/>
            <a:ext cx="0" cy="731026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Rechte verbindingslijn 196">
            <a:extLst>
              <a:ext uri="{FF2B5EF4-FFF2-40B4-BE49-F238E27FC236}">
                <a16:creationId xmlns:a16="http://schemas.microsoft.com/office/drawing/2014/main" id="{30EE8855-8E1B-C597-56A3-FA50DDBD5977}"/>
              </a:ext>
            </a:extLst>
          </p:cNvPr>
          <p:cNvCxnSpPr>
            <a:cxnSpLocks/>
            <a:stCxn id="198" idx="1"/>
          </p:cNvCxnSpPr>
          <p:nvPr userDrawn="1"/>
        </p:nvCxnSpPr>
        <p:spPr>
          <a:xfrm flipH="1">
            <a:off x="8826206" y="551266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Afgeronde rechthoek">
            <a:extLst>
              <a:ext uri="{FF2B5EF4-FFF2-40B4-BE49-F238E27FC236}">
                <a16:creationId xmlns:a16="http://schemas.microsoft.com/office/drawing/2014/main" id="{4C393A69-8382-5633-EA79-06A6F8D0582C}"/>
              </a:ext>
            </a:extLst>
          </p:cNvPr>
          <p:cNvSpPr/>
          <p:nvPr userDrawn="1"/>
        </p:nvSpPr>
        <p:spPr>
          <a:xfrm>
            <a:off x="9063574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99" name="Rechte verbindingslijn 198">
            <a:extLst>
              <a:ext uri="{FF2B5EF4-FFF2-40B4-BE49-F238E27FC236}">
                <a16:creationId xmlns:a16="http://schemas.microsoft.com/office/drawing/2014/main" id="{17EACB04-D6DA-DCBB-7070-44F4A3E9B79C}"/>
              </a:ext>
            </a:extLst>
          </p:cNvPr>
          <p:cNvCxnSpPr>
            <a:cxnSpLocks/>
            <a:stCxn id="200" idx="1"/>
          </p:cNvCxnSpPr>
          <p:nvPr userDrawn="1"/>
        </p:nvCxnSpPr>
        <p:spPr>
          <a:xfrm flipH="1">
            <a:off x="8826206" y="6547091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Afgeronde rechthoek">
            <a:extLst>
              <a:ext uri="{FF2B5EF4-FFF2-40B4-BE49-F238E27FC236}">
                <a16:creationId xmlns:a16="http://schemas.microsoft.com/office/drawing/2014/main" id="{26455C88-E026-9E4F-3F0D-02AA481D5101}"/>
              </a:ext>
            </a:extLst>
          </p:cNvPr>
          <p:cNvSpPr/>
          <p:nvPr userDrawn="1"/>
        </p:nvSpPr>
        <p:spPr>
          <a:xfrm>
            <a:off x="9063574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01" name="Rechte verbindingslijn 200">
            <a:extLst>
              <a:ext uri="{FF2B5EF4-FFF2-40B4-BE49-F238E27FC236}">
                <a16:creationId xmlns:a16="http://schemas.microsoft.com/office/drawing/2014/main" id="{2DC5C9A4-FDB0-CEDC-6C4C-B2AD4BDC03AE}"/>
              </a:ext>
            </a:extLst>
          </p:cNvPr>
          <p:cNvCxnSpPr>
            <a:cxnSpLocks/>
          </p:cNvCxnSpPr>
          <p:nvPr userDrawn="1"/>
        </p:nvCxnSpPr>
        <p:spPr>
          <a:xfrm flipH="1">
            <a:off x="8826206" y="757082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Afgeronde rechthoek">
            <a:extLst>
              <a:ext uri="{FF2B5EF4-FFF2-40B4-BE49-F238E27FC236}">
                <a16:creationId xmlns:a16="http://schemas.microsoft.com/office/drawing/2014/main" id="{78328CA0-0BBA-6152-9F0E-EADBC241B19E}"/>
              </a:ext>
            </a:extLst>
          </p:cNvPr>
          <p:cNvSpPr/>
          <p:nvPr userDrawn="1"/>
        </p:nvSpPr>
        <p:spPr>
          <a:xfrm>
            <a:off x="9063574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03" name="Rechte verbindingslijn 202">
            <a:extLst>
              <a:ext uri="{FF2B5EF4-FFF2-40B4-BE49-F238E27FC236}">
                <a16:creationId xmlns:a16="http://schemas.microsoft.com/office/drawing/2014/main" id="{BD11DF34-EBD4-84E7-ED76-DAC3DE5EA20D}"/>
              </a:ext>
            </a:extLst>
          </p:cNvPr>
          <p:cNvCxnSpPr>
            <a:cxnSpLocks/>
            <a:stCxn id="204" idx="1"/>
          </p:cNvCxnSpPr>
          <p:nvPr userDrawn="1"/>
        </p:nvCxnSpPr>
        <p:spPr>
          <a:xfrm flipH="1">
            <a:off x="8826206" y="8594549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Afgeronde rechthoek">
            <a:extLst>
              <a:ext uri="{FF2B5EF4-FFF2-40B4-BE49-F238E27FC236}">
                <a16:creationId xmlns:a16="http://schemas.microsoft.com/office/drawing/2014/main" id="{8159D9BC-0245-A81A-DEDC-CAEAE32FFCF4}"/>
              </a:ext>
            </a:extLst>
          </p:cNvPr>
          <p:cNvSpPr/>
          <p:nvPr userDrawn="1"/>
        </p:nvSpPr>
        <p:spPr>
          <a:xfrm>
            <a:off x="9063574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5" name="Tijdelijke aanduiding voor tekst 11">
            <a:extLst>
              <a:ext uri="{FF2B5EF4-FFF2-40B4-BE49-F238E27FC236}">
                <a16:creationId xmlns:a16="http://schemas.microsoft.com/office/drawing/2014/main" id="{70217D1F-8547-84DA-300E-D379F37839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89605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06" name="Tijdelijke aanduiding voor tekst 11">
            <a:extLst>
              <a:ext uri="{FF2B5EF4-FFF2-40B4-BE49-F238E27FC236}">
                <a16:creationId xmlns:a16="http://schemas.microsoft.com/office/drawing/2014/main" id="{52B4A088-EEA9-FFF8-F7CA-FC1773CFF89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89605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07" name="Tijdelijke aanduiding voor tekst 11">
            <a:extLst>
              <a:ext uri="{FF2B5EF4-FFF2-40B4-BE49-F238E27FC236}">
                <a16:creationId xmlns:a16="http://schemas.microsoft.com/office/drawing/2014/main" id="{D759B968-95BE-8E03-D246-6BF3CA0839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89604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08" name="Tijdelijke aanduiding voor tekst 11">
            <a:extLst>
              <a:ext uri="{FF2B5EF4-FFF2-40B4-BE49-F238E27FC236}">
                <a16:creationId xmlns:a16="http://schemas.microsoft.com/office/drawing/2014/main" id="{E9557E1E-7ADF-CEDE-5B9A-F3A7A572C68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85234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09" name="Tijdelijke aanduiding voor tekst 11">
            <a:extLst>
              <a:ext uri="{FF2B5EF4-FFF2-40B4-BE49-F238E27FC236}">
                <a16:creationId xmlns:a16="http://schemas.microsoft.com/office/drawing/2014/main" id="{AF44CD10-4026-DF5C-2CEB-079F5024F5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00850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10" name="Tijdelijke aanduiding voor tekst 11">
            <a:extLst>
              <a:ext uri="{FF2B5EF4-FFF2-40B4-BE49-F238E27FC236}">
                <a16:creationId xmlns:a16="http://schemas.microsoft.com/office/drawing/2014/main" id="{7153E5ED-CB80-EFE9-7270-E6A656C394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00850" y="6174402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11" name="Tijdelijke aanduiding voor tekst 11">
            <a:extLst>
              <a:ext uri="{FF2B5EF4-FFF2-40B4-BE49-F238E27FC236}">
                <a16:creationId xmlns:a16="http://schemas.microsoft.com/office/drawing/2014/main" id="{F324D0CE-C466-690F-0ECB-320FE488CF6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300850" y="7205115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12" name="Tijdelijke aanduiding voor tekst 11">
            <a:extLst>
              <a:ext uri="{FF2B5EF4-FFF2-40B4-BE49-F238E27FC236}">
                <a16:creationId xmlns:a16="http://schemas.microsoft.com/office/drawing/2014/main" id="{DC712DBA-287C-BF65-B412-B23944D4886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300850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17" name="Afgeronde rechthoek">
            <a:extLst>
              <a:ext uri="{FF2B5EF4-FFF2-40B4-BE49-F238E27FC236}">
                <a16:creationId xmlns:a16="http://schemas.microsoft.com/office/drawing/2014/main" id="{0A1F9D06-DFAF-8CBC-DE65-06AB93F4B027}"/>
              </a:ext>
            </a:extLst>
          </p:cNvPr>
          <p:cNvSpPr/>
          <p:nvPr userDrawn="1"/>
        </p:nvSpPr>
        <p:spPr>
          <a:xfrm>
            <a:off x="9063574" y="9381744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18" name="Tijdelijke aanduiding voor tekst 11">
            <a:extLst>
              <a:ext uri="{FF2B5EF4-FFF2-40B4-BE49-F238E27FC236}">
                <a16:creationId xmlns:a16="http://schemas.microsoft.com/office/drawing/2014/main" id="{AC26D31E-F601-4C90-D481-CD2C449FA81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85234" y="9389387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19" name="Tijdelijke aanduiding voor tekst 11">
            <a:extLst>
              <a:ext uri="{FF2B5EF4-FFF2-40B4-BE49-F238E27FC236}">
                <a16:creationId xmlns:a16="http://schemas.microsoft.com/office/drawing/2014/main" id="{E3411389-511C-2154-B474-18AF4EC5B5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300850" y="9259120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20" name="Afgeronde rechthoek">
            <a:extLst>
              <a:ext uri="{FF2B5EF4-FFF2-40B4-BE49-F238E27FC236}">
                <a16:creationId xmlns:a16="http://schemas.microsoft.com/office/drawing/2014/main" id="{3C7D630E-3A39-02EF-1FDF-55AD4485A45A}"/>
              </a:ext>
            </a:extLst>
          </p:cNvPr>
          <p:cNvSpPr/>
          <p:nvPr userDrawn="1"/>
        </p:nvSpPr>
        <p:spPr>
          <a:xfrm>
            <a:off x="9063574" y="1040598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21" name="Tijdelijke aanduiding voor tekst 11">
            <a:extLst>
              <a:ext uri="{FF2B5EF4-FFF2-40B4-BE49-F238E27FC236}">
                <a16:creationId xmlns:a16="http://schemas.microsoft.com/office/drawing/2014/main" id="{F6CA94E5-AF8D-3F32-16EA-50210E26057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5234" y="10413630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22" name="Tijdelijke aanduiding voor tekst 11">
            <a:extLst>
              <a:ext uri="{FF2B5EF4-FFF2-40B4-BE49-F238E27FC236}">
                <a16:creationId xmlns:a16="http://schemas.microsoft.com/office/drawing/2014/main" id="{71C2D7AF-23BB-B681-382A-545ACF21153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300850" y="10283364"/>
            <a:ext cx="3354909" cy="721947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cxnSp>
        <p:nvCxnSpPr>
          <p:cNvPr id="223" name="Rechte verbindingslijn 222">
            <a:extLst>
              <a:ext uri="{FF2B5EF4-FFF2-40B4-BE49-F238E27FC236}">
                <a16:creationId xmlns:a16="http://schemas.microsoft.com/office/drawing/2014/main" id="{E3012331-05A3-363D-CF8A-E6C77CBDE564}"/>
              </a:ext>
            </a:extLst>
          </p:cNvPr>
          <p:cNvCxnSpPr>
            <a:cxnSpLocks/>
            <a:stCxn id="217" idx="1"/>
          </p:cNvCxnSpPr>
          <p:nvPr userDrawn="1"/>
        </p:nvCxnSpPr>
        <p:spPr>
          <a:xfrm flipH="1">
            <a:off x="8826206" y="9618278"/>
            <a:ext cx="237368" cy="436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Rechte verbindingslijn 223">
            <a:extLst>
              <a:ext uri="{FF2B5EF4-FFF2-40B4-BE49-F238E27FC236}">
                <a16:creationId xmlns:a16="http://schemas.microsoft.com/office/drawing/2014/main" id="{160B0F29-5537-0834-57D4-09F6F855050D}"/>
              </a:ext>
            </a:extLst>
          </p:cNvPr>
          <p:cNvCxnSpPr>
            <a:cxnSpLocks/>
          </p:cNvCxnSpPr>
          <p:nvPr userDrawn="1"/>
        </p:nvCxnSpPr>
        <p:spPr>
          <a:xfrm flipH="1">
            <a:off x="8826206" y="1064960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Rechte verbindingslijn 228">
            <a:extLst>
              <a:ext uri="{FF2B5EF4-FFF2-40B4-BE49-F238E27FC236}">
                <a16:creationId xmlns:a16="http://schemas.microsoft.com/office/drawing/2014/main" id="{3B9E9418-7033-5948-7F05-78D8D6E2BEED}"/>
              </a:ext>
            </a:extLst>
          </p:cNvPr>
          <p:cNvCxnSpPr>
            <a:cxnSpLocks/>
          </p:cNvCxnSpPr>
          <p:nvPr userDrawn="1"/>
        </p:nvCxnSpPr>
        <p:spPr>
          <a:xfrm flipV="1">
            <a:off x="16419302" y="3381432"/>
            <a:ext cx="0" cy="728604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Rechte verbindingslijn 229">
            <a:extLst>
              <a:ext uri="{FF2B5EF4-FFF2-40B4-BE49-F238E27FC236}">
                <a16:creationId xmlns:a16="http://schemas.microsoft.com/office/drawing/2014/main" id="{8C9440CB-CBBD-7B4F-7C29-9FEFD02187C6}"/>
              </a:ext>
            </a:extLst>
          </p:cNvPr>
          <p:cNvCxnSpPr>
            <a:cxnSpLocks/>
            <a:stCxn id="231" idx="1"/>
          </p:cNvCxnSpPr>
          <p:nvPr userDrawn="1"/>
        </p:nvCxnSpPr>
        <p:spPr>
          <a:xfrm flipH="1">
            <a:off x="16435439" y="551266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Afgeronde rechthoek">
            <a:extLst>
              <a:ext uri="{FF2B5EF4-FFF2-40B4-BE49-F238E27FC236}">
                <a16:creationId xmlns:a16="http://schemas.microsoft.com/office/drawing/2014/main" id="{6F0B1BF8-69F4-FDB4-CD61-449D66693B2F}"/>
              </a:ext>
            </a:extLst>
          </p:cNvPr>
          <p:cNvSpPr/>
          <p:nvPr userDrawn="1"/>
        </p:nvSpPr>
        <p:spPr>
          <a:xfrm>
            <a:off x="16672618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2" name="Rechte verbindingslijn 231">
            <a:extLst>
              <a:ext uri="{FF2B5EF4-FFF2-40B4-BE49-F238E27FC236}">
                <a16:creationId xmlns:a16="http://schemas.microsoft.com/office/drawing/2014/main" id="{F83FC9CE-E013-2D40-BAAD-32B3F0351BD5}"/>
              </a:ext>
            </a:extLst>
          </p:cNvPr>
          <p:cNvCxnSpPr>
            <a:cxnSpLocks/>
            <a:stCxn id="233" idx="1"/>
          </p:cNvCxnSpPr>
          <p:nvPr userDrawn="1"/>
        </p:nvCxnSpPr>
        <p:spPr>
          <a:xfrm flipH="1">
            <a:off x="16435439" y="6547091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Afgeronde rechthoek">
            <a:extLst>
              <a:ext uri="{FF2B5EF4-FFF2-40B4-BE49-F238E27FC236}">
                <a16:creationId xmlns:a16="http://schemas.microsoft.com/office/drawing/2014/main" id="{D7A6FE84-08CA-951A-4188-845E4AF731CF}"/>
              </a:ext>
            </a:extLst>
          </p:cNvPr>
          <p:cNvSpPr/>
          <p:nvPr userDrawn="1"/>
        </p:nvSpPr>
        <p:spPr>
          <a:xfrm>
            <a:off x="16672618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4" name="Rechte verbindingslijn 233">
            <a:extLst>
              <a:ext uri="{FF2B5EF4-FFF2-40B4-BE49-F238E27FC236}">
                <a16:creationId xmlns:a16="http://schemas.microsoft.com/office/drawing/2014/main" id="{960E8002-898A-997E-AABC-74BC2736F44B}"/>
              </a:ext>
            </a:extLst>
          </p:cNvPr>
          <p:cNvCxnSpPr>
            <a:cxnSpLocks/>
            <a:stCxn id="235" idx="1"/>
          </p:cNvCxnSpPr>
          <p:nvPr userDrawn="1"/>
        </p:nvCxnSpPr>
        <p:spPr>
          <a:xfrm flipH="1">
            <a:off x="16435439" y="757082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" name="Afgeronde rechthoek">
            <a:extLst>
              <a:ext uri="{FF2B5EF4-FFF2-40B4-BE49-F238E27FC236}">
                <a16:creationId xmlns:a16="http://schemas.microsoft.com/office/drawing/2014/main" id="{C82D3CD6-AC4A-F9E4-CCE1-C4BD453ADB73}"/>
              </a:ext>
            </a:extLst>
          </p:cNvPr>
          <p:cNvSpPr/>
          <p:nvPr userDrawn="1"/>
        </p:nvSpPr>
        <p:spPr>
          <a:xfrm>
            <a:off x="16672618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6" name="Rechte verbindingslijn 235">
            <a:extLst>
              <a:ext uri="{FF2B5EF4-FFF2-40B4-BE49-F238E27FC236}">
                <a16:creationId xmlns:a16="http://schemas.microsoft.com/office/drawing/2014/main" id="{142B9576-BC7C-9BB1-AD21-06954F05866B}"/>
              </a:ext>
            </a:extLst>
          </p:cNvPr>
          <p:cNvCxnSpPr>
            <a:cxnSpLocks/>
            <a:stCxn id="237" idx="1"/>
          </p:cNvCxnSpPr>
          <p:nvPr userDrawn="1"/>
        </p:nvCxnSpPr>
        <p:spPr>
          <a:xfrm flipH="1">
            <a:off x="16435439" y="8594549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Afgeronde rechthoek">
            <a:extLst>
              <a:ext uri="{FF2B5EF4-FFF2-40B4-BE49-F238E27FC236}">
                <a16:creationId xmlns:a16="http://schemas.microsoft.com/office/drawing/2014/main" id="{224B3240-10FC-D8E9-9585-AC07D74FEC0A}"/>
              </a:ext>
            </a:extLst>
          </p:cNvPr>
          <p:cNvSpPr/>
          <p:nvPr userDrawn="1"/>
        </p:nvSpPr>
        <p:spPr>
          <a:xfrm>
            <a:off x="16672618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38" name="Tijdelijke aanduiding voor tekst 11">
            <a:extLst>
              <a:ext uri="{FF2B5EF4-FFF2-40B4-BE49-F238E27FC236}">
                <a16:creationId xmlns:a16="http://schemas.microsoft.com/office/drawing/2014/main" id="{D7AC6B5B-B2C6-6D3A-4A5C-E2EC2D8172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6798649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39" name="Tijdelijke aanduiding voor tekst 11">
            <a:extLst>
              <a:ext uri="{FF2B5EF4-FFF2-40B4-BE49-F238E27FC236}">
                <a16:creationId xmlns:a16="http://schemas.microsoft.com/office/drawing/2014/main" id="{21F93DED-860D-5EB9-9FFD-5A6D5073E6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798649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40" name="Tijdelijke aanduiding voor tekst 11">
            <a:extLst>
              <a:ext uri="{FF2B5EF4-FFF2-40B4-BE49-F238E27FC236}">
                <a16:creationId xmlns:a16="http://schemas.microsoft.com/office/drawing/2014/main" id="{13009E4F-81A1-40BB-5AD3-92FDD29C97D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6798648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41" name="Tijdelijke aanduiding voor tekst 11">
            <a:extLst>
              <a:ext uri="{FF2B5EF4-FFF2-40B4-BE49-F238E27FC236}">
                <a16:creationId xmlns:a16="http://schemas.microsoft.com/office/drawing/2014/main" id="{4E81A775-24DC-03C8-F948-46FBD5F26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6794278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42" name="Tijdelijke aanduiding voor tekst 11">
            <a:extLst>
              <a:ext uri="{FF2B5EF4-FFF2-40B4-BE49-F238E27FC236}">
                <a16:creationId xmlns:a16="http://schemas.microsoft.com/office/drawing/2014/main" id="{AA31B306-D973-9B61-9728-E0AEC8EFB4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9909894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3" name="Tijdelijke aanduiding voor tekst 11">
            <a:extLst>
              <a:ext uri="{FF2B5EF4-FFF2-40B4-BE49-F238E27FC236}">
                <a16:creationId xmlns:a16="http://schemas.microsoft.com/office/drawing/2014/main" id="{411AD8E8-1131-7643-AAA1-D8B337C714B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9909894" y="6174403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4" name="Tijdelijke aanduiding voor tekst 11">
            <a:extLst>
              <a:ext uri="{FF2B5EF4-FFF2-40B4-BE49-F238E27FC236}">
                <a16:creationId xmlns:a16="http://schemas.microsoft.com/office/drawing/2014/main" id="{D81BD43B-5AF6-A82D-9C9C-04731A2E7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909894" y="7205116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5" name="Tijdelijke aanduiding voor tekst 11">
            <a:extLst>
              <a:ext uri="{FF2B5EF4-FFF2-40B4-BE49-F238E27FC236}">
                <a16:creationId xmlns:a16="http://schemas.microsoft.com/office/drawing/2014/main" id="{B2043BA9-28F2-308E-16E3-96774862412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909894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6" name="Afgeronde rechthoek">
            <a:extLst>
              <a:ext uri="{FF2B5EF4-FFF2-40B4-BE49-F238E27FC236}">
                <a16:creationId xmlns:a16="http://schemas.microsoft.com/office/drawing/2014/main" id="{0CC3B819-E430-B471-1564-ED8170DC4A7B}"/>
              </a:ext>
            </a:extLst>
          </p:cNvPr>
          <p:cNvSpPr/>
          <p:nvPr userDrawn="1"/>
        </p:nvSpPr>
        <p:spPr>
          <a:xfrm>
            <a:off x="16672618" y="9381744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47" name="Tijdelijke aanduiding voor tekst 11">
            <a:extLst>
              <a:ext uri="{FF2B5EF4-FFF2-40B4-BE49-F238E27FC236}">
                <a16:creationId xmlns:a16="http://schemas.microsoft.com/office/drawing/2014/main" id="{219BC3D7-05B0-A3A7-CBD4-165229E9D1D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6794278" y="9389387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48" name="Tijdelijke aanduiding voor tekst 11">
            <a:extLst>
              <a:ext uri="{FF2B5EF4-FFF2-40B4-BE49-F238E27FC236}">
                <a16:creationId xmlns:a16="http://schemas.microsoft.com/office/drawing/2014/main" id="{23067CE7-C7D4-DFA4-19D3-ACFC331F77F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9909894" y="9259120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9" name="Afgeronde rechthoek">
            <a:extLst>
              <a:ext uri="{FF2B5EF4-FFF2-40B4-BE49-F238E27FC236}">
                <a16:creationId xmlns:a16="http://schemas.microsoft.com/office/drawing/2014/main" id="{CC13F027-C169-E5E8-957B-6415EE3E0F53}"/>
              </a:ext>
            </a:extLst>
          </p:cNvPr>
          <p:cNvSpPr/>
          <p:nvPr userDrawn="1"/>
        </p:nvSpPr>
        <p:spPr>
          <a:xfrm>
            <a:off x="16672618" y="1040598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50" name="Tijdelijke aanduiding voor tekst 11">
            <a:extLst>
              <a:ext uri="{FF2B5EF4-FFF2-40B4-BE49-F238E27FC236}">
                <a16:creationId xmlns:a16="http://schemas.microsoft.com/office/drawing/2014/main" id="{9ADCB62C-6A1F-68F5-0D15-33B0C2B0B8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6794278" y="10413630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51" name="Tijdelijke aanduiding voor tekst 11">
            <a:extLst>
              <a:ext uri="{FF2B5EF4-FFF2-40B4-BE49-F238E27FC236}">
                <a16:creationId xmlns:a16="http://schemas.microsoft.com/office/drawing/2014/main" id="{1C95EBE7-6D67-A3C2-F401-937915D3F1B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9909894" y="10283364"/>
            <a:ext cx="3354909" cy="721947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cxnSp>
        <p:nvCxnSpPr>
          <p:cNvPr id="252" name="Rechte verbindingslijn 251">
            <a:extLst>
              <a:ext uri="{FF2B5EF4-FFF2-40B4-BE49-F238E27FC236}">
                <a16:creationId xmlns:a16="http://schemas.microsoft.com/office/drawing/2014/main" id="{106D8170-925F-FC41-AFCC-BFF1874725A4}"/>
              </a:ext>
            </a:extLst>
          </p:cNvPr>
          <p:cNvCxnSpPr>
            <a:cxnSpLocks/>
          </p:cNvCxnSpPr>
          <p:nvPr userDrawn="1"/>
        </p:nvCxnSpPr>
        <p:spPr>
          <a:xfrm flipH="1">
            <a:off x="16435439" y="9622647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Rechte verbindingslijn 252">
            <a:extLst>
              <a:ext uri="{FF2B5EF4-FFF2-40B4-BE49-F238E27FC236}">
                <a16:creationId xmlns:a16="http://schemas.microsoft.com/office/drawing/2014/main" id="{8648A410-1627-30B6-882E-992D04053938}"/>
              </a:ext>
            </a:extLst>
          </p:cNvPr>
          <p:cNvCxnSpPr>
            <a:cxnSpLocks/>
          </p:cNvCxnSpPr>
          <p:nvPr userDrawn="1"/>
        </p:nvCxnSpPr>
        <p:spPr>
          <a:xfrm flipH="1">
            <a:off x="16435439" y="1064960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jdelijke aanduiding voor tekst 11">
            <a:extLst>
              <a:ext uri="{FF2B5EF4-FFF2-40B4-BE49-F238E27FC236}">
                <a16:creationId xmlns:a16="http://schemas.microsoft.com/office/drawing/2014/main" id="{F4D4EE00-33E6-53CE-4426-5ACF197C46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4210" y="11740945"/>
            <a:ext cx="7258814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494B3616-6364-1D03-A8CD-3527639D1DF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05129" y="11740945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842DFE5E-00C5-9E6C-6786-906D389278B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6112622" y="11740945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9E535CC-147C-BD71-D9FF-38469D6493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30910" y="2906555"/>
            <a:ext cx="7579800" cy="674600"/>
          </a:xfrm>
          <a:prstGeom prst="rect">
            <a:avLst/>
          </a:prstGeom>
        </p:spPr>
      </p:pic>
      <p:sp>
        <p:nvSpPr>
          <p:cNvPr id="135" name="Tijdelijke aanduiding voor tekst 11">
            <a:extLst>
              <a:ext uri="{FF2B5EF4-FFF2-40B4-BE49-F238E27FC236}">
                <a16:creationId xmlns:a16="http://schemas.microsoft.com/office/drawing/2014/main" id="{85442D3A-CE76-ACE2-988E-1D7F210C94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256004" y="2997605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40C3900F-A679-0A58-FB8A-297CA1344A9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15676" y="1349072"/>
            <a:ext cx="0" cy="39187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CC80BCB0-A31A-0068-B26C-460A6A9B21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9915" y="2910700"/>
            <a:ext cx="15038585" cy="672070"/>
          </a:xfrm>
          <a:prstGeom prst="rect">
            <a:avLst/>
          </a:prstGeom>
        </p:spPr>
      </p:pic>
      <p:sp>
        <p:nvSpPr>
          <p:cNvPr id="131" name="Tijdelijke aanduiding voor tekst 11">
            <a:extLst>
              <a:ext uri="{FF2B5EF4-FFF2-40B4-BE49-F238E27FC236}">
                <a16:creationId xmlns:a16="http://schemas.microsoft.com/office/drawing/2014/main" id="{0E63343E-0A47-13C6-F0DB-2AC8DC9B77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8237" y="3010909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3" name="Tijdelijke aanduiding voor tekst 11">
            <a:extLst>
              <a:ext uri="{FF2B5EF4-FFF2-40B4-BE49-F238E27FC236}">
                <a16:creationId xmlns:a16="http://schemas.microsoft.com/office/drawing/2014/main" id="{04BD9D12-9C59-F7B0-E9B4-BA53E5D68F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6960" y="3003611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</p:spTree>
    <p:extLst>
      <p:ext uri="{BB962C8B-B14F-4D97-AF65-F5344CB8AC3E}">
        <p14:creationId xmlns:p14="http://schemas.microsoft.com/office/powerpoint/2010/main" val="354898596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22486" y="3251200"/>
            <a:ext cx="5609013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3" name="Afbeelding 2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7AB8739A-B51F-B09F-BA40-718B13362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46F557-FA6C-6FCE-B443-C4D6D3D788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952" y="2301239"/>
            <a:ext cx="18079553" cy="1111892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519C73B-85C7-3445-2F7C-2E3891041DF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83243" y="3998986"/>
            <a:ext cx="11467071" cy="69408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19342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53DAFF98-452C-3A95-2ACC-D8C620B818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4383999" cy="1203683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838A206F-B68D-05C3-922A-2707D422E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6009933"/>
            <a:ext cx="15481300" cy="4394421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</a:t>
            </a:r>
          </a:p>
          <a:p>
            <a:pPr lvl="0"/>
            <a:r>
              <a:rPr lang="nl-NL"/>
              <a:t>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A8C607E1-A1D9-0E45-65D7-1926FED50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500" y="10610063"/>
            <a:ext cx="15481300" cy="1114996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45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Ruimte voor een subtitel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B319D7CC-E239-8FC6-F82A-9F9D39969D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548130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22758737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 (zonder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E33581-C5E5-C89D-273D-5D5C7088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7370" r="8895" b="28754"/>
          <a:stretch/>
        </p:blipFill>
        <p:spPr>
          <a:xfrm>
            <a:off x="0" y="0"/>
            <a:ext cx="24384000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059768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Datum en auteur</a:t>
            </a:r>
          </a:p>
        </p:txBody>
      </p:sp>
    </p:spTree>
    <p:extLst>
      <p:ext uri="{BB962C8B-B14F-4D97-AF65-F5344CB8AC3E}">
        <p14:creationId xmlns:p14="http://schemas.microsoft.com/office/powerpoint/2010/main" val="70435541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kleur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D68DD5C-E089-3EEC-2ECF-97117E2FCE47}"/>
              </a:ext>
            </a:extLst>
          </p:cNvPr>
          <p:cNvSpPr/>
          <p:nvPr userDrawn="1"/>
        </p:nvSpPr>
        <p:spPr>
          <a:xfrm>
            <a:off x="0" y="5720896"/>
            <a:ext cx="24383999" cy="59503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838A206F-B68D-05C3-922A-2707D422E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6009933"/>
            <a:ext cx="15481300" cy="4394421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</a:t>
            </a:r>
          </a:p>
          <a:p>
            <a:pPr lvl="0"/>
            <a:r>
              <a:rPr lang="nl-NL"/>
              <a:t>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A8C607E1-A1D9-0E45-65D7-1926FED50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500" y="10610063"/>
            <a:ext cx="15481300" cy="1114996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45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Ruimte voor een subtitel</a:t>
            </a:r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CB2E7801-2F26-FDED-04F5-DFBF2AB1C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548130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38460107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 (met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CD8EE4CD-9822-0541-7708-1D67CFD06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7370" r="8895" b="28754"/>
          <a:stretch/>
        </p:blipFill>
        <p:spPr>
          <a:xfrm>
            <a:off x="0" y="0"/>
            <a:ext cx="24384000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2373843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Datum en auteur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E4B6EFCB-3F61-F0E4-CA3F-24BB7AE6E48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52500" y="873865"/>
            <a:ext cx="5541163" cy="9383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softEdge rad="0"/>
          </a:effectLst>
        </p:spPr>
        <p:txBody>
          <a:bodyPr lIns="360000" tIns="72000" rIns="251999" bIns="72000"/>
          <a:lstStyle>
            <a:lvl1pPr>
              <a:defRPr sz="50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Naam van de klant</a:t>
            </a:r>
          </a:p>
        </p:txBody>
      </p:sp>
    </p:spTree>
    <p:extLst>
      <p:ext uri="{BB962C8B-B14F-4D97-AF65-F5344CB8AC3E}">
        <p14:creationId xmlns:p14="http://schemas.microsoft.com/office/powerpoint/2010/main" val="133085679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 (zonder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E33581-C5E5-C89D-273D-5D5C7088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7370" r="8895" b="28754"/>
          <a:stretch/>
        </p:blipFill>
        <p:spPr>
          <a:xfrm>
            <a:off x="0" y="0"/>
            <a:ext cx="24384000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059768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Datum en auteur</a:t>
            </a:r>
          </a:p>
        </p:txBody>
      </p:sp>
    </p:spTree>
    <p:extLst>
      <p:ext uri="{BB962C8B-B14F-4D97-AF65-F5344CB8AC3E}">
        <p14:creationId xmlns:p14="http://schemas.microsoft.com/office/powerpoint/2010/main" val="361882059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 (met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FD44D9-5467-1F6A-A225-CC59850B4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9" r="5605" b="14030"/>
          <a:stretch/>
        </p:blipFill>
        <p:spPr>
          <a:xfrm>
            <a:off x="0" y="1"/>
            <a:ext cx="24383999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2373843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Datum en auteur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E4B6EFCB-3F61-F0E4-CA3F-24BB7AE6E48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52500" y="873865"/>
            <a:ext cx="5541163" cy="9383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softEdge rad="0"/>
          </a:effectLst>
        </p:spPr>
        <p:txBody>
          <a:bodyPr lIns="360000" tIns="72000" rIns="251999" bIns="72000"/>
          <a:lstStyle>
            <a:lvl1pPr>
              <a:defRPr sz="50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Naam van de klant</a:t>
            </a:r>
          </a:p>
        </p:txBody>
      </p:sp>
    </p:spTree>
    <p:extLst>
      <p:ext uri="{BB962C8B-B14F-4D97-AF65-F5344CB8AC3E}">
        <p14:creationId xmlns:p14="http://schemas.microsoft.com/office/powerpoint/2010/main" val="89479640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 (zonder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8327BB-5D81-EACD-CBA1-22B793F12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9" r="5605" b="14030"/>
          <a:stretch/>
        </p:blipFill>
        <p:spPr>
          <a:xfrm>
            <a:off x="0" y="1"/>
            <a:ext cx="24383999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059768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Datum en auteur</a:t>
            </a:r>
          </a:p>
        </p:txBody>
      </p:sp>
    </p:spTree>
    <p:extLst>
      <p:ext uri="{BB962C8B-B14F-4D97-AF65-F5344CB8AC3E}">
        <p14:creationId xmlns:p14="http://schemas.microsoft.com/office/powerpoint/2010/main" val="191923986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3" name="Afbeelding 2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7AB8739A-B51F-B09F-BA40-718B13362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134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0"/>
            <a:ext cx="10909989" cy="882800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749053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staa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40153" y="730132"/>
            <a:ext cx="9891346" cy="1161109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25668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olommen met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214645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03AE090F-13A2-D09E-AA97-1E7E2171E6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2498" y="5782015"/>
            <a:ext cx="10909988" cy="6559313"/>
          </a:xfrm>
          <a:prstGeom prst="rect">
            <a:avLst/>
          </a:prstGeom>
          <a:noFill/>
          <a:effectLst/>
        </p:spPr>
        <p:txBody>
          <a:bodyPr numCol="2" spcCol="360000"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 in twee kolommen.</a:t>
            </a:r>
          </a:p>
        </p:txBody>
      </p:sp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04E819BC-7AA2-A0F3-C9C6-37CC707F23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0"/>
            <a:ext cx="10909989" cy="882800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33342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olommen met staa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214645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03AE090F-13A2-D09E-AA97-1E7E2171E6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2498" y="5782015"/>
            <a:ext cx="10909988" cy="6559313"/>
          </a:xfrm>
          <a:prstGeom prst="rect">
            <a:avLst/>
          </a:prstGeom>
          <a:noFill/>
          <a:effectLst/>
        </p:spPr>
        <p:txBody>
          <a:bodyPr numCol="2" spcCol="360000"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 in twee kolommen.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394A0B3-3B1B-1AF0-0B6F-31ABC85EFD7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40153" y="730132"/>
            <a:ext cx="9891346" cy="1161109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0558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 (met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FD44D9-5467-1F6A-A225-CC59850B4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9" r="5605" b="14030"/>
          <a:stretch/>
        </p:blipFill>
        <p:spPr>
          <a:xfrm>
            <a:off x="0" y="1"/>
            <a:ext cx="24383999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2373843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Datum en auteur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E4B6EFCB-3F61-F0E4-CA3F-24BB7AE6E48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52500" y="873865"/>
            <a:ext cx="5541163" cy="9383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softEdge rad="0"/>
          </a:effectLst>
        </p:spPr>
        <p:txBody>
          <a:bodyPr lIns="360000" tIns="72000" rIns="251999" bIns="72000"/>
          <a:lstStyle>
            <a:lvl1pPr>
              <a:defRPr sz="50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Naam van de klant</a:t>
            </a:r>
          </a:p>
        </p:txBody>
      </p:sp>
    </p:spTree>
    <p:extLst>
      <p:ext uri="{BB962C8B-B14F-4D97-AF65-F5344CB8AC3E}">
        <p14:creationId xmlns:p14="http://schemas.microsoft.com/office/powerpoint/2010/main" val="288335442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foto's met bij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9990666"/>
            <a:ext cx="10909988" cy="235066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1"/>
            <a:ext cx="10909989" cy="613878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afbeelding 3">
            <a:extLst>
              <a:ext uri="{FF2B5EF4-FFF2-40B4-BE49-F238E27FC236}">
                <a16:creationId xmlns:a16="http://schemas.microsoft.com/office/drawing/2014/main" id="{2E34DAA9-7C6D-173F-0957-AB7956DFFAA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2498" y="3513221"/>
            <a:ext cx="10909989" cy="613878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3" name="Tijdelijke aanduiding voor tekst 11">
            <a:extLst>
              <a:ext uri="{FF2B5EF4-FFF2-40B4-BE49-F238E27FC236}">
                <a16:creationId xmlns:a16="http://schemas.microsoft.com/office/drawing/2014/main" id="{45216D4B-F5BC-7C60-15FC-A8F0AD06B7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521510" y="9982589"/>
            <a:ext cx="10909988" cy="235066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360086865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fgeronde rechthoek">
            <a:extLst>
              <a:ext uri="{FF2B5EF4-FFF2-40B4-BE49-F238E27FC236}">
                <a16:creationId xmlns:a16="http://schemas.microsoft.com/office/drawing/2014/main" id="{8A1B69BB-62B8-09A9-569A-3B28780C1048}"/>
              </a:ext>
            </a:extLst>
          </p:cNvPr>
          <p:cNvSpPr/>
          <p:nvPr userDrawn="1"/>
        </p:nvSpPr>
        <p:spPr>
          <a:xfrm>
            <a:off x="91072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1" name="Afgeronde rechthoek">
            <a:extLst>
              <a:ext uri="{FF2B5EF4-FFF2-40B4-BE49-F238E27FC236}">
                <a16:creationId xmlns:a16="http://schemas.microsoft.com/office/drawing/2014/main" id="{AE7EFA81-D129-C26A-2CAA-1053BCAEF5C2}"/>
              </a:ext>
            </a:extLst>
          </p:cNvPr>
          <p:cNvSpPr/>
          <p:nvPr userDrawn="1"/>
        </p:nvSpPr>
        <p:spPr>
          <a:xfrm>
            <a:off x="672360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2" name="Afgeronde rechthoek">
            <a:extLst>
              <a:ext uri="{FF2B5EF4-FFF2-40B4-BE49-F238E27FC236}">
                <a16:creationId xmlns:a16="http://schemas.microsoft.com/office/drawing/2014/main" id="{2F55EEB9-A97B-B6AF-EE24-0DD6CB846AD5}"/>
              </a:ext>
            </a:extLst>
          </p:cNvPr>
          <p:cNvSpPr/>
          <p:nvPr userDrawn="1"/>
        </p:nvSpPr>
        <p:spPr>
          <a:xfrm>
            <a:off x="18247254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3" name="Afgeronde rechthoek">
            <a:extLst>
              <a:ext uri="{FF2B5EF4-FFF2-40B4-BE49-F238E27FC236}">
                <a16:creationId xmlns:a16="http://schemas.microsoft.com/office/drawing/2014/main" id="{64F09D9D-704E-A245-877B-AA2993665A1A}"/>
              </a:ext>
            </a:extLst>
          </p:cNvPr>
          <p:cNvSpPr/>
          <p:nvPr userDrawn="1"/>
        </p:nvSpPr>
        <p:spPr>
          <a:xfrm>
            <a:off x="12492032" y="5894099"/>
            <a:ext cx="5217725" cy="101470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8" name="Afgeronde rechthoek">
            <a:extLst>
              <a:ext uri="{FF2B5EF4-FFF2-40B4-BE49-F238E27FC236}">
                <a16:creationId xmlns:a16="http://schemas.microsoft.com/office/drawing/2014/main" id="{B4892A1B-BC7B-893D-FD75-74943E0CFCDA}"/>
              </a:ext>
            </a:extLst>
          </p:cNvPr>
          <p:cNvSpPr/>
          <p:nvPr userDrawn="1"/>
        </p:nvSpPr>
        <p:spPr>
          <a:xfrm>
            <a:off x="672360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2" name="Afgeronde rechthoek">
            <a:extLst>
              <a:ext uri="{FF2B5EF4-FFF2-40B4-BE49-F238E27FC236}">
                <a16:creationId xmlns:a16="http://schemas.microsoft.com/office/drawing/2014/main" id="{720C6C75-0973-C733-D689-BB6410E629B0}"/>
              </a:ext>
            </a:extLst>
          </p:cNvPr>
          <p:cNvSpPr/>
          <p:nvPr userDrawn="1"/>
        </p:nvSpPr>
        <p:spPr>
          <a:xfrm>
            <a:off x="12492034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6" name="Afgeronde rechthoek">
            <a:extLst>
              <a:ext uri="{FF2B5EF4-FFF2-40B4-BE49-F238E27FC236}">
                <a16:creationId xmlns:a16="http://schemas.microsoft.com/office/drawing/2014/main" id="{B106385F-872A-6205-2C65-5461A6DC264E}"/>
              </a:ext>
            </a:extLst>
          </p:cNvPr>
          <p:cNvSpPr/>
          <p:nvPr userDrawn="1"/>
        </p:nvSpPr>
        <p:spPr>
          <a:xfrm>
            <a:off x="18247255" y="6858001"/>
            <a:ext cx="5217725" cy="540918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51" name="Tijdelijke aanduiding voor tekst 11">
            <a:extLst>
              <a:ext uri="{FF2B5EF4-FFF2-40B4-BE49-F238E27FC236}">
                <a16:creationId xmlns:a16="http://schemas.microsoft.com/office/drawing/2014/main" id="{860683BD-F06F-F1D4-9BC3-89C294E611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55" name="Tijdelijke aanduiding voor tekst 11">
            <a:extLst>
              <a:ext uri="{FF2B5EF4-FFF2-40B4-BE49-F238E27FC236}">
                <a16:creationId xmlns:a16="http://schemas.microsoft.com/office/drawing/2014/main" id="{C587EBB4-E040-5240-9538-A1BD38208F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98646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56" name="Tijdelijke aanduiding voor tekst 11">
            <a:extLst>
              <a:ext uri="{FF2B5EF4-FFF2-40B4-BE49-F238E27FC236}">
                <a16:creationId xmlns:a16="http://schemas.microsoft.com/office/drawing/2014/main" id="{5ABFDC47-D39D-8DAE-1A32-407DBB66B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42662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57" name="Tijdelijke aanduiding voor tekst 11">
            <a:extLst>
              <a:ext uri="{FF2B5EF4-FFF2-40B4-BE49-F238E27FC236}">
                <a16:creationId xmlns:a16="http://schemas.microsoft.com/office/drawing/2014/main" id="{53798644-9F73-2E83-554A-6DB1F34027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491200" y="7109755"/>
            <a:ext cx="4716467" cy="4937865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Afgeronde rechthoek">
            <a:extLst>
              <a:ext uri="{FF2B5EF4-FFF2-40B4-BE49-F238E27FC236}">
                <a16:creationId xmlns:a16="http://schemas.microsoft.com/office/drawing/2014/main" id="{B224E3D1-EA2F-7521-097D-71437A112C58}"/>
              </a:ext>
            </a:extLst>
          </p:cNvPr>
          <p:cNvSpPr/>
          <p:nvPr userDrawn="1"/>
        </p:nvSpPr>
        <p:spPr>
          <a:xfrm>
            <a:off x="91072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" name="Afgeronde rechthoek">
            <a:extLst>
              <a:ext uri="{FF2B5EF4-FFF2-40B4-BE49-F238E27FC236}">
                <a16:creationId xmlns:a16="http://schemas.microsoft.com/office/drawing/2014/main" id="{1E036C08-09A6-C630-7649-EEC92083F798}"/>
              </a:ext>
            </a:extLst>
          </p:cNvPr>
          <p:cNvSpPr/>
          <p:nvPr userDrawn="1"/>
        </p:nvSpPr>
        <p:spPr>
          <a:xfrm>
            <a:off x="672360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" name="Afgeronde rechthoek">
            <a:extLst>
              <a:ext uri="{FF2B5EF4-FFF2-40B4-BE49-F238E27FC236}">
                <a16:creationId xmlns:a16="http://schemas.microsoft.com/office/drawing/2014/main" id="{5AA91147-4CF1-DC0F-1654-604FAF47F032}"/>
              </a:ext>
            </a:extLst>
          </p:cNvPr>
          <p:cNvSpPr/>
          <p:nvPr userDrawn="1"/>
        </p:nvSpPr>
        <p:spPr>
          <a:xfrm>
            <a:off x="12492032" y="6348702"/>
            <a:ext cx="5217725" cy="509298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7" name="Afgeronde rechthoek">
            <a:extLst>
              <a:ext uri="{FF2B5EF4-FFF2-40B4-BE49-F238E27FC236}">
                <a16:creationId xmlns:a16="http://schemas.microsoft.com/office/drawing/2014/main" id="{ACD4AFE1-35DC-2577-2DC1-0E4855A57A8C}"/>
              </a:ext>
            </a:extLst>
          </p:cNvPr>
          <p:cNvSpPr/>
          <p:nvPr userDrawn="1"/>
        </p:nvSpPr>
        <p:spPr>
          <a:xfrm>
            <a:off x="18260460" y="6354756"/>
            <a:ext cx="5197835" cy="509298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8" name="Tijdelijke aanduiding voor tekst 11">
            <a:extLst>
              <a:ext uri="{FF2B5EF4-FFF2-40B4-BE49-F238E27FC236}">
                <a16:creationId xmlns:a16="http://schemas.microsoft.com/office/drawing/2014/main" id="{402F1113-28D2-097C-513E-6AD49703EE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1352" y="6089316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59" name="Tijdelijke aanduiding voor tekst 11">
            <a:extLst>
              <a:ext uri="{FF2B5EF4-FFF2-40B4-BE49-F238E27FC236}">
                <a16:creationId xmlns:a16="http://schemas.microsoft.com/office/drawing/2014/main" id="{EE89387C-D024-25ED-C78F-7A02085E2E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74232" y="6089316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0" name="Tijdelijke aanduiding voor tekst 11">
            <a:extLst>
              <a:ext uri="{FF2B5EF4-FFF2-40B4-BE49-F238E27FC236}">
                <a16:creationId xmlns:a16="http://schemas.microsoft.com/office/drawing/2014/main" id="{16849BF3-297F-45CD-CE24-5AC7760854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36058" y="6089315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1" name="Tijdelijke aanduiding voor tekst 11">
            <a:extLst>
              <a:ext uri="{FF2B5EF4-FFF2-40B4-BE49-F238E27FC236}">
                <a16:creationId xmlns:a16="http://schemas.microsoft.com/office/drawing/2014/main" id="{D9CBB04B-C6E8-9110-2B39-9CD2D47E44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506181" y="6089314"/>
            <a:ext cx="4716467" cy="711199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2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</p:spTree>
    <p:extLst>
      <p:ext uri="{BB962C8B-B14F-4D97-AF65-F5344CB8AC3E}">
        <p14:creationId xmlns:p14="http://schemas.microsoft.com/office/powerpoint/2010/main" val="29327550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jf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">
            <a:extLst>
              <a:ext uri="{FF2B5EF4-FFF2-40B4-BE49-F238E27FC236}">
                <a16:creationId xmlns:a16="http://schemas.microsoft.com/office/drawing/2014/main" id="{37604B04-D684-95FA-7266-E22029A3C00F}"/>
              </a:ext>
            </a:extLst>
          </p:cNvPr>
          <p:cNvSpPr/>
          <p:nvPr userDrawn="1"/>
        </p:nvSpPr>
        <p:spPr>
          <a:xfrm>
            <a:off x="5548154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2"/>
              </a:solidFill>
              <a:latin typeface="Absolut Standard" panose="02000503030000020003" charset="0"/>
            </a:endParaRPr>
          </a:p>
        </p:txBody>
      </p:sp>
      <p:sp>
        <p:nvSpPr>
          <p:cNvPr id="22" name="Afgeronde rechthoek">
            <a:extLst>
              <a:ext uri="{FF2B5EF4-FFF2-40B4-BE49-F238E27FC236}">
                <a16:creationId xmlns:a16="http://schemas.microsoft.com/office/drawing/2014/main" id="{32F899F7-DEFE-A941-25F5-387979756694}"/>
              </a:ext>
            </a:extLst>
          </p:cNvPr>
          <p:cNvSpPr/>
          <p:nvPr userDrawn="1"/>
        </p:nvSpPr>
        <p:spPr>
          <a:xfrm>
            <a:off x="10160183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6" name="Afgeronde rechthoek">
            <a:extLst>
              <a:ext uri="{FF2B5EF4-FFF2-40B4-BE49-F238E27FC236}">
                <a16:creationId xmlns:a16="http://schemas.microsoft.com/office/drawing/2014/main" id="{DD390A62-45DA-8CB3-4FE3-6B5BF4442F56}"/>
              </a:ext>
            </a:extLst>
          </p:cNvPr>
          <p:cNvSpPr/>
          <p:nvPr userDrawn="1"/>
        </p:nvSpPr>
        <p:spPr>
          <a:xfrm>
            <a:off x="14772212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0" name="Afgeronde rechthoek">
            <a:extLst>
              <a:ext uri="{FF2B5EF4-FFF2-40B4-BE49-F238E27FC236}">
                <a16:creationId xmlns:a16="http://schemas.microsoft.com/office/drawing/2014/main" id="{07B00262-A9C4-9AD9-D0BA-C78A5A1BC547}"/>
              </a:ext>
            </a:extLst>
          </p:cNvPr>
          <p:cNvSpPr/>
          <p:nvPr userDrawn="1"/>
        </p:nvSpPr>
        <p:spPr>
          <a:xfrm>
            <a:off x="19384240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0" name="Afgeronde rechthoek">
            <a:extLst>
              <a:ext uri="{FF2B5EF4-FFF2-40B4-BE49-F238E27FC236}">
                <a16:creationId xmlns:a16="http://schemas.microsoft.com/office/drawing/2014/main" id="{8A1B69BB-62B8-09A9-569A-3B28780C1048}"/>
              </a:ext>
            </a:extLst>
          </p:cNvPr>
          <p:cNvSpPr/>
          <p:nvPr userDrawn="1"/>
        </p:nvSpPr>
        <p:spPr>
          <a:xfrm>
            <a:off x="910725" y="3106822"/>
            <a:ext cx="4067676" cy="1014701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1"/>
              </a:solidFill>
              <a:latin typeface="Absolut Standard" panose="02000503030000020003" charset="0"/>
            </a:endParaRPr>
          </a:p>
        </p:txBody>
      </p:sp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4070724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4070723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4070722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4070721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4070720"/>
            <a:ext cx="4067675" cy="819646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4279591"/>
            <a:ext cx="3548067" cy="744585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8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3" name="Afgeronde rechthoek">
            <a:extLst>
              <a:ext uri="{FF2B5EF4-FFF2-40B4-BE49-F238E27FC236}">
                <a16:creationId xmlns:a16="http://schemas.microsoft.com/office/drawing/2014/main" id="{EE319EF6-96F6-125C-5CD8-EF8EF1F49A97}"/>
              </a:ext>
            </a:extLst>
          </p:cNvPr>
          <p:cNvSpPr/>
          <p:nvPr userDrawn="1"/>
        </p:nvSpPr>
        <p:spPr>
          <a:xfrm>
            <a:off x="916528" y="3612227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0" name="Afgeronde rechthoek">
            <a:extLst>
              <a:ext uri="{FF2B5EF4-FFF2-40B4-BE49-F238E27FC236}">
                <a16:creationId xmlns:a16="http://schemas.microsoft.com/office/drawing/2014/main" id="{F6ECFA6F-859B-3ECD-F50E-A61AB5CE6CFB}"/>
              </a:ext>
            </a:extLst>
          </p:cNvPr>
          <p:cNvSpPr/>
          <p:nvPr userDrawn="1"/>
        </p:nvSpPr>
        <p:spPr>
          <a:xfrm>
            <a:off x="5549370" y="3612226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1" name="Afgeronde rechthoek">
            <a:extLst>
              <a:ext uri="{FF2B5EF4-FFF2-40B4-BE49-F238E27FC236}">
                <a16:creationId xmlns:a16="http://schemas.microsoft.com/office/drawing/2014/main" id="{7A020743-B44C-80FD-2256-DCDA0517ED01}"/>
              </a:ext>
            </a:extLst>
          </p:cNvPr>
          <p:cNvSpPr/>
          <p:nvPr userDrawn="1"/>
        </p:nvSpPr>
        <p:spPr>
          <a:xfrm>
            <a:off x="10161063" y="3612225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2" name="Afgeronde rechthoek">
            <a:extLst>
              <a:ext uri="{FF2B5EF4-FFF2-40B4-BE49-F238E27FC236}">
                <a16:creationId xmlns:a16="http://schemas.microsoft.com/office/drawing/2014/main" id="{C61E24EA-AC55-17B4-521D-C4030215927C}"/>
              </a:ext>
            </a:extLst>
          </p:cNvPr>
          <p:cNvSpPr/>
          <p:nvPr userDrawn="1"/>
        </p:nvSpPr>
        <p:spPr>
          <a:xfrm>
            <a:off x="14773428" y="3612224"/>
            <a:ext cx="4061872" cy="458495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3" name="Afgeronde rechthoek">
            <a:extLst>
              <a:ext uri="{FF2B5EF4-FFF2-40B4-BE49-F238E27FC236}">
                <a16:creationId xmlns:a16="http://schemas.microsoft.com/office/drawing/2014/main" id="{D0DE849A-63C1-4508-5196-8DBD288D0E0D}"/>
              </a:ext>
            </a:extLst>
          </p:cNvPr>
          <p:cNvSpPr/>
          <p:nvPr userDrawn="1"/>
        </p:nvSpPr>
        <p:spPr>
          <a:xfrm>
            <a:off x="19379648" y="3609206"/>
            <a:ext cx="4067676" cy="458495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58" name="Tijdelijke aanduiding voor tekst 11">
            <a:extLst>
              <a:ext uri="{FF2B5EF4-FFF2-40B4-BE49-F238E27FC236}">
                <a16:creationId xmlns:a16="http://schemas.microsoft.com/office/drawing/2014/main" id="{402F1113-28D2-097C-513E-6AD49703EE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1353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169F49E9-09A2-835A-5936-1D30B6C1A4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8782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  <p:sp>
        <p:nvSpPr>
          <p:cNvPr id="25" name="Tijdelijke aanduiding voor tekst 11">
            <a:extLst>
              <a:ext uri="{FF2B5EF4-FFF2-40B4-BE49-F238E27FC236}">
                <a16:creationId xmlns:a16="http://schemas.microsoft.com/office/drawing/2014/main" id="{73845A72-7AEB-3EEB-2567-6C4D56D30F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10811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  <p:sp>
        <p:nvSpPr>
          <p:cNvPr id="29" name="Tijdelijke aanduiding voor tekst 11">
            <a:extLst>
              <a:ext uri="{FF2B5EF4-FFF2-40B4-BE49-F238E27FC236}">
                <a16:creationId xmlns:a16="http://schemas.microsoft.com/office/drawing/2014/main" id="{F5BC385A-18C2-090D-EA4B-E8D7200ACD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022840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  <p:sp>
        <p:nvSpPr>
          <p:cNvPr id="33" name="Tijdelijke aanduiding voor tekst 11">
            <a:extLst>
              <a:ext uri="{FF2B5EF4-FFF2-40B4-BE49-F238E27FC236}">
                <a16:creationId xmlns:a16="http://schemas.microsoft.com/office/drawing/2014/main" id="{E3B46DAD-66DD-7CE5-953D-1234961746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634868" y="3285997"/>
            <a:ext cx="3563048" cy="73659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30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Ruimte voor een titel</a:t>
            </a:r>
          </a:p>
        </p:txBody>
      </p:sp>
    </p:spTree>
    <p:extLst>
      <p:ext uri="{BB962C8B-B14F-4D97-AF65-F5344CB8AC3E}">
        <p14:creationId xmlns:p14="http://schemas.microsoft.com/office/powerpoint/2010/main" val="49270903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jf kolommen met plek voo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982EEDF4-C72D-0ACE-124B-6BAA04B4DC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371948283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jf kolommen met plek voo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10748214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10748213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10748212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10748211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10748210"/>
            <a:ext cx="4067675" cy="151897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11521440"/>
            <a:ext cx="3548067" cy="603504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10000"/>
              </a:lnSpc>
              <a:defRPr sz="25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tekst.</a:t>
            </a:r>
          </a:p>
        </p:txBody>
      </p:sp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982EEDF4-C72D-0ACE-124B-6BAA04B4DC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22479000" cy="2133600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</p:spTree>
    <p:extLst>
      <p:ext uri="{BB962C8B-B14F-4D97-AF65-F5344CB8AC3E}">
        <p14:creationId xmlns:p14="http://schemas.microsoft.com/office/powerpoint/2010/main" val="26673689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vijf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AC4C3118-954A-6E73-2803-7F5D80E3A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24" name="Afgeronde rechthoek">
            <a:extLst>
              <a:ext uri="{FF2B5EF4-FFF2-40B4-BE49-F238E27FC236}">
                <a16:creationId xmlns:a16="http://schemas.microsoft.com/office/drawing/2014/main" id="{0B0894DC-753E-767A-8272-C13B6388ABB3}"/>
              </a:ext>
            </a:extLst>
          </p:cNvPr>
          <p:cNvSpPr/>
          <p:nvPr userDrawn="1"/>
        </p:nvSpPr>
        <p:spPr>
          <a:xfrm>
            <a:off x="910725" y="9501811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49" name="Tijdelijke aanduiding voor tekst 11">
            <a:extLst>
              <a:ext uri="{FF2B5EF4-FFF2-40B4-BE49-F238E27FC236}">
                <a16:creationId xmlns:a16="http://schemas.microsoft.com/office/drawing/2014/main" id="{F93A3ABB-7403-25A7-DB2D-37EE950BB3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6333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5" name="Afgeronde rechthoek">
            <a:extLst>
              <a:ext uri="{FF2B5EF4-FFF2-40B4-BE49-F238E27FC236}">
                <a16:creationId xmlns:a16="http://schemas.microsoft.com/office/drawing/2014/main" id="{2169CA50-1480-213A-772B-42FE8D8E9407}"/>
              </a:ext>
            </a:extLst>
          </p:cNvPr>
          <p:cNvSpPr/>
          <p:nvPr userDrawn="1"/>
        </p:nvSpPr>
        <p:spPr>
          <a:xfrm>
            <a:off x="5548155" y="9501810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6" name="Afgeronde rechthoek">
            <a:extLst>
              <a:ext uri="{FF2B5EF4-FFF2-40B4-BE49-F238E27FC236}">
                <a16:creationId xmlns:a16="http://schemas.microsoft.com/office/drawing/2014/main" id="{62314924-3217-F330-B8B6-38651BC520FF}"/>
              </a:ext>
            </a:extLst>
          </p:cNvPr>
          <p:cNvSpPr/>
          <p:nvPr userDrawn="1"/>
        </p:nvSpPr>
        <p:spPr>
          <a:xfrm>
            <a:off x="10160185" y="9501809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7" name="Afgeronde rechthoek">
            <a:extLst>
              <a:ext uri="{FF2B5EF4-FFF2-40B4-BE49-F238E27FC236}">
                <a16:creationId xmlns:a16="http://schemas.microsoft.com/office/drawing/2014/main" id="{08455E97-1368-5B4A-6D75-AAB24142B169}"/>
              </a:ext>
            </a:extLst>
          </p:cNvPr>
          <p:cNvSpPr/>
          <p:nvPr userDrawn="1"/>
        </p:nvSpPr>
        <p:spPr>
          <a:xfrm>
            <a:off x="14772215" y="9501808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" name="Afgeronde rechthoek">
            <a:extLst>
              <a:ext uri="{FF2B5EF4-FFF2-40B4-BE49-F238E27FC236}">
                <a16:creationId xmlns:a16="http://schemas.microsoft.com/office/drawing/2014/main" id="{89B8E2A1-A590-179B-0757-673FA2A2F8EE}"/>
              </a:ext>
            </a:extLst>
          </p:cNvPr>
          <p:cNvSpPr/>
          <p:nvPr userDrawn="1"/>
        </p:nvSpPr>
        <p:spPr>
          <a:xfrm>
            <a:off x="19384245" y="9501807"/>
            <a:ext cx="4067675" cy="27653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FDBE0C9D-F133-6426-7250-6E1D599746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13762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504F0F08-C983-6D48-03FA-204223C69F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25791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7" name="Tijdelijke aanduiding voor tekst 11">
            <a:extLst>
              <a:ext uri="{FF2B5EF4-FFF2-40B4-BE49-F238E27FC236}">
                <a16:creationId xmlns:a16="http://schemas.microsoft.com/office/drawing/2014/main" id="{7AEAEC8E-CC54-299B-B5BC-0F42D8DFF2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037820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0C10A00-831F-3F83-A666-F95062826A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649848" y="9735965"/>
            <a:ext cx="3548067" cy="2159344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10000"/>
              </a:lnSpc>
              <a:defRPr sz="2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639329A3-5C7A-09D4-5B8A-F9084BB4B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199"/>
            <a:ext cx="22479000" cy="2807737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AF98854D-8F43-A2CE-2B1B-B0ADDC16554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0721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900268C1-DD14-6D6E-272C-556225117CF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548154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4C7E959F-BC61-87C7-F517-4284FD075AF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158160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1DCCA19A-1A06-F5D5-A3B2-83CD72C307E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4768165" y="6430814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8D1A1E5C-9022-89AA-7D0E-E4A1055D070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405600" y="6431462"/>
            <a:ext cx="4067675" cy="304598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679386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kleurd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">
            <a:extLst>
              <a:ext uri="{FF2B5EF4-FFF2-40B4-BE49-F238E27FC236}">
                <a16:creationId xmlns:a16="http://schemas.microsoft.com/office/drawing/2014/main" id="{FAAB8258-28DB-08A0-170E-1A93A25991B4}"/>
              </a:ext>
            </a:extLst>
          </p:cNvPr>
          <p:cNvSpPr/>
          <p:nvPr userDrawn="1"/>
        </p:nvSpPr>
        <p:spPr>
          <a:xfrm>
            <a:off x="12521511" y="4622800"/>
            <a:ext cx="10909988" cy="771852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4425D06-DEF5-502B-F057-AEDF320CE00D}"/>
              </a:ext>
            </a:extLst>
          </p:cNvPr>
          <p:cNvSpPr/>
          <p:nvPr userDrawn="1"/>
        </p:nvSpPr>
        <p:spPr>
          <a:xfrm>
            <a:off x="12521511" y="3766482"/>
            <a:ext cx="10909988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D00E9198-2D65-A555-9563-CCDA54363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sp>
        <p:nvSpPr>
          <p:cNvPr id="9" name="Tijdelijke aanduiding voor tekst 11">
            <a:extLst>
              <a:ext uri="{FF2B5EF4-FFF2-40B4-BE49-F238E27FC236}">
                <a16:creationId xmlns:a16="http://schemas.microsoft.com/office/drawing/2014/main" id="{239F83EE-A01B-BB7C-B639-BA388347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07365" y="5006069"/>
            <a:ext cx="10112883" cy="6845037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83FA2B2-5182-B6C8-D870-2503979C0496}"/>
              </a:ext>
            </a:extLst>
          </p:cNvPr>
          <p:cNvSpPr/>
          <p:nvPr userDrawn="1"/>
        </p:nvSpPr>
        <p:spPr>
          <a:xfrm>
            <a:off x="12521510" y="4053562"/>
            <a:ext cx="10909987" cy="59503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38148A13-4E6D-2830-D2A9-D13265E6C3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789152" y="3695700"/>
            <a:ext cx="9248648" cy="736600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35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Hier is ruimte voor een subtitel</a:t>
            </a:r>
          </a:p>
        </p:txBody>
      </p:sp>
    </p:spTree>
    <p:extLst>
      <p:ext uri="{BB962C8B-B14F-4D97-AF65-F5344CB8AC3E}">
        <p14:creationId xmlns:p14="http://schemas.microsoft.com/office/powerpoint/2010/main" val="115734332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Rechte verbindingslijn 117">
            <a:extLst>
              <a:ext uri="{FF2B5EF4-FFF2-40B4-BE49-F238E27FC236}">
                <a16:creationId xmlns:a16="http://schemas.microsoft.com/office/drawing/2014/main" id="{E05757D0-8437-37EC-9728-EF32A34A396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4132" y="2437757"/>
            <a:ext cx="0" cy="47485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Rechte verbindingslijn 118">
            <a:extLst>
              <a:ext uri="{FF2B5EF4-FFF2-40B4-BE49-F238E27FC236}">
                <a16:creationId xmlns:a16="http://schemas.microsoft.com/office/drawing/2014/main" id="{B2AFCF6D-DE77-8A6D-D530-479370516E2F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15676" y="2438436"/>
            <a:ext cx="0" cy="47417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Rechte verbindingslijn 120">
            <a:extLst>
              <a:ext uri="{FF2B5EF4-FFF2-40B4-BE49-F238E27FC236}">
                <a16:creationId xmlns:a16="http://schemas.microsoft.com/office/drawing/2014/main" id="{57B6689F-C4D6-A750-7C12-8D5355AF1AE9}"/>
              </a:ext>
            </a:extLst>
          </p:cNvPr>
          <p:cNvCxnSpPr>
            <a:cxnSpLocks/>
          </p:cNvCxnSpPr>
          <p:nvPr userDrawn="1"/>
        </p:nvCxnSpPr>
        <p:spPr>
          <a:xfrm flipV="1">
            <a:off x="19744427" y="2438455"/>
            <a:ext cx="0" cy="47415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Afgeronde rechthoek">
            <a:extLst>
              <a:ext uri="{FF2B5EF4-FFF2-40B4-BE49-F238E27FC236}">
                <a16:creationId xmlns:a16="http://schemas.microsoft.com/office/drawing/2014/main" id="{81136480-C7D3-F2EB-A780-B44FB4657118}"/>
              </a:ext>
            </a:extLst>
          </p:cNvPr>
          <p:cNvSpPr/>
          <p:nvPr userDrawn="1"/>
        </p:nvSpPr>
        <p:spPr>
          <a:xfrm>
            <a:off x="16130912" y="3581153"/>
            <a:ext cx="7300588" cy="799631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97" name="Afgeronde rechthoek">
            <a:extLst>
              <a:ext uri="{FF2B5EF4-FFF2-40B4-BE49-F238E27FC236}">
                <a16:creationId xmlns:a16="http://schemas.microsoft.com/office/drawing/2014/main" id="{21D68AD3-1422-1C46-2324-2D03E8FDCEA9}"/>
              </a:ext>
            </a:extLst>
          </p:cNvPr>
          <p:cNvSpPr/>
          <p:nvPr userDrawn="1"/>
        </p:nvSpPr>
        <p:spPr>
          <a:xfrm>
            <a:off x="910724" y="3583859"/>
            <a:ext cx="7300588" cy="799489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accent1"/>
              </a:solidFill>
              <a:latin typeface="Absolut Standard" panose="02000503030000020003" charset="0"/>
            </a:endParaRPr>
          </a:p>
        </p:txBody>
      </p:sp>
      <p:sp>
        <p:nvSpPr>
          <p:cNvPr id="109" name="Afgeronde rechthoek">
            <a:extLst>
              <a:ext uri="{FF2B5EF4-FFF2-40B4-BE49-F238E27FC236}">
                <a16:creationId xmlns:a16="http://schemas.microsoft.com/office/drawing/2014/main" id="{393AD873-2168-9808-84CA-F89BABFDB55B}"/>
              </a:ext>
            </a:extLst>
          </p:cNvPr>
          <p:cNvSpPr/>
          <p:nvPr userDrawn="1"/>
        </p:nvSpPr>
        <p:spPr>
          <a:xfrm>
            <a:off x="8523417" y="3583859"/>
            <a:ext cx="7132342" cy="799489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pic>
        <p:nvPicPr>
          <p:cNvPr id="62" name="Afbeelding 6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DE8741F-E204-FCA9-84D7-A5014C056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111" name="Tijdelijke aanduiding voor tekst 11">
            <a:extLst>
              <a:ext uri="{FF2B5EF4-FFF2-40B4-BE49-F238E27FC236}">
                <a16:creationId xmlns:a16="http://schemas.microsoft.com/office/drawing/2014/main" id="{7834CE36-14F8-557C-2008-074CDDA62F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758033"/>
            <a:ext cx="22479000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14" name="Tijdelijke aanduiding voor tekst 11">
            <a:extLst>
              <a:ext uri="{FF2B5EF4-FFF2-40B4-BE49-F238E27FC236}">
                <a16:creationId xmlns:a16="http://schemas.microsoft.com/office/drawing/2014/main" id="{F716B64C-F5C9-E578-E4E9-433A9E7441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498" y="1782964"/>
            <a:ext cx="7258814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15" name="Tijdelijke aanduiding voor tekst 11">
            <a:extLst>
              <a:ext uri="{FF2B5EF4-FFF2-40B4-BE49-F238E27FC236}">
                <a16:creationId xmlns:a16="http://schemas.microsoft.com/office/drawing/2014/main" id="{6195A21E-0627-90DD-6D94-CEBACFF6ED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23417" y="1788867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16" name="Tijdelijke aanduiding voor tekst 11">
            <a:extLst>
              <a:ext uri="{FF2B5EF4-FFF2-40B4-BE49-F238E27FC236}">
                <a16:creationId xmlns:a16="http://schemas.microsoft.com/office/drawing/2014/main" id="{C664BE12-E4CB-296F-7997-185A5723F3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130910" y="1784602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5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cxnSp>
        <p:nvCxnSpPr>
          <p:cNvPr id="117" name="Rechte verbindingslijn 116">
            <a:extLst>
              <a:ext uri="{FF2B5EF4-FFF2-40B4-BE49-F238E27FC236}">
                <a16:creationId xmlns:a16="http://schemas.microsoft.com/office/drawing/2014/main" id="{5F8EFDF6-8372-784A-8310-309EC2C9F5B4}"/>
              </a:ext>
            </a:extLst>
          </p:cNvPr>
          <p:cNvCxnSpPr>
            <a:cxnSpLocks/>
          </p:cNvCxnSpPr>
          <p:nvPr userDrawn="1"/>
        </p:nvCxnSpPr>
        <p:spPr>
          <a:xfrm flipV="1">
            <a:off x="910724" y="2449532"/>
            <a:ext cx="22520774" cy="252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ijdelijke aanduiding voor tekst 11">
            <a:extLst>
              <a:ext uri="{FF2B5EF4-FFF2-40B4-BE49-F238E27FC236}">
                <a16:creationId xmlns:a16="http://schemas.microsoft.com/office/drawing/2014/main" id="{1624CA68-440D-BF38-1730-040CB31495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237" y="3907750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34" name="Tijdelijke aanduiding voor tekst 11">
            <a:extLst>
              <a:ext uri="{FF2B5EF4-FFF2-40B4-BE49-F238E27FC236}">
                <a16:creationId xmlns:a16="http://schemas.microsoft.com/office/drawing/2014/main" id="{231B6D0D-57FD-589E-35F3-BE4C84B5B7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46960" y="3900452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136" name="Tijdelijke aanduiding voor tekst 11">
            <a:extLst>
              <a:ext uri="{FF2B5EF4-FFF2-40B4-BE49-F238E27FC236}">
                <a16:creationId xmlns:a16="http://schemas.microsoft.com/office/drawing/2014/main" id="{4C74F5BB-0AFB-7A0C-4FF0-F7A8EEB36F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256004" y="3894446"/>
            <a:ext cx="7008799" cy="696333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1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cxnSp>
        <p:nvCxnSpPr>
          <p:cNvPr id="166" name="Rechte verbindingslijn 165">
            <a:extLst>
              <a:ext uri="{FF2B5EF4-FFF2-40B4-BE49-F238E27FC236}">
                <a16:creationId xmlns:a16="http://schemas.microsoft.com/office/drawing/2014/main" id="{27218E7A-CC35-DB80-3138-44AAF61BA0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237470" y="3483156"/>
            <a:ext cx="0" cy="512268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Rechte verbindingslijn 169">
            <a:extLst>
              <a:ext uri="{FF2B5EF4-FFF2-40B4-BE49-F238E27FC236}">
                <a16:creationId xmlns:a16="http://schemas.microsoft.com/office/drawing/2014/main" id="{A266003B-3A82-FE4C-B044-E72A34D32F5A}"/>
              </a:ext>
            </a:extLst>
          </p:cNvPr>
          <p:cNvCxnSpPr>
            <a:cxnSpLocks/>
            <a:stCxn id="175" idx="1"/>
          </p:cNvCxnSpPr>
          <p:nvPr userDrawn="1"/>
        </p:nvCxnSpPr>
        <p:spPr>
          <a:xfrm flipH="1">
            <a:off x="1237470" y="551266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Afgeronde rechthoek">
            <a:extLst>
              <a:ext uri="{FF2B5EF4-FFF2-40B4-BE49-F238E27FC236}">
                <a16:creationId xmlns:a16="http://schemas.microsoft.com/office/drawing/2014/main" id="{B6DA0D40-844A-43EE-7ACC-CCBF686DA133}"/>
              </a:ext>
            </a:extLst>
          </p:cNvPr>
          <p:cNvSpPr/>
          <p:nvPr userDrawn="1"/>
        </p:nvSpPr>
        <p:spPr>
          <a:xfrm>
            <a:off x="1474838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76" name="Rechte verbindingslijn 175">
            <a:extLst>
              <a:ext uri="{FF2B5EF4-FFF2-40B4-BE49-F238E27FC236}">
                <a16:creationId xmlns:a16="http://schemas.microsoft.com/office/drawing/2014/main" id="{8D44FA46-9805-D541-453F-119C97E64F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237470" y="6547091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Afgeronde rechthoek">
            <a:extLst>
              <a:ext uri="{FF2B5EF4-FFF2-40B4-BE49-F238E27FC236}">
                <a16:creationId xmlns:a16="http://schemas.microsoft.com/office/drawing/2014/main" id="{8B63F3A3-16D0-3012-4A2B-3B0E8CAE7995}"/>
              </a:ext>
            </a:extLst>
          </p:cNvPr>
          <p:cNvSpPr/>
          <p:nvPr userDrawn="1"/>
        </p:nvSpPr>
        <p:spPr>
          <a:xfrm>
            <a:off x="1474838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78" name="Rechte verbindingslijn 177">
            <a:extLst>
              <a:ext uri="{FF2B5EF4-FFF2-40B4-BE49-F238E27FC236}">
                <a16:creationId xmlns:a16="http://schemas.microsoft.com/office/drawing/2014/main" id="{78253F38-DF78-97AA-9646-79B411656CEF}"/>
              </a:ext>
            </a:extLst>
          </p:cNvPr>
          <p:cNvCxnSpPr>
            <a:cxnSpLocks/>
            <a:stCxn id="179" idx="1"/>
          </p:cNvCxnSpPr>
          <p:nvPr userDrawn="1"/>
        </p:nvCxnSpPr>
        <p:spPr>
          <a:xfrm flipH="1">
            <a:off x="1237470" y="757082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Afgeronde rechthoek">
            <a:extLst>
              <a:ext uri="{FF2B5EF4-FFF2-40B4-BE49-F238E27FC236}">
                <a16:creationId xmlns:a16="http://schemas.microsoft.com/office/drawing/2014/main" id="{0748D04F-833F-0DFF-674C-E0E67E9F11D0}"/>
              </a:ext>
            </a:extLst>
          </p:cNvPr>
          <p:cNvSpPr/>
          <p:nvPr userDrawn="1"/>
        </p:nvSpPr>
        <p:spPr>
          <a:xfrm>
            <a:off x="1474838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80" name="Rechte verbindingslijn 179">
            <a:extLst>
              <a:ext uri="{FF2B5EF4-FFF2-40B4-BE49-F238E27FC236}">
                <a16:creationId xmlns:a16="http://schemas.microsoft.com/office/drawing/2014/main" id="{70ED252B-D841-07E8-3466-88C655357D80}"/>
              </a:ext>
            </a:extLst>
          </p:cNvPr>
          <p:cNvCxnSpPr>
            <a:cxnSpLocks/>
            <a:stCxn id="181" idx="1"/>
          </p:cNvCxnSpPr>
          <p:nvPr userDrawn="1"/>
        </p:nvCxnSpPr>
        <p:spPr>
          <a:xfrm flipH="1">
            <a:off x="1237470" y="8594549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Afgeronde rechthoek">
            <a:extLst>
              <a:ext uri="{FF2B5EF4-FFF2-40B4-BE49-F238E27FC236}">
                <a16:creationId xmlns:a16="http://schemas.microsoft.com/office/drawing/2014/main" id="{4E9153B3-7EE9-E3CD-597E-1AF625281DAE}"/>
              </a:ext>
            </a:extLst>
          </p:cNvPr>
          <p:cNvSpPr/>
          <p:nvPr userDrawn="1"/>
        </p:nvSpPr>
        <p:spPr>
          <a:xfrm>
            <a:off x="1474838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182" name="Tijdelijke aanduiding voor tekst 11">
            <a:extLst>
              <a:ext uri="{FF2B5EF4-FFF2-40B4-BE49-F238E27FC236}">
                <a16:creationId xmlns:a16="http://schemas.microsoft.com/office/drawing/2014/main" id="{2F26757A-6ACC-3CF3-03E0-802262A6B3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00869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183" name="Tijdelijke aanduiding voor tekst 11">
            <a:extLst>
              <a:ext uri="{FF2B5EF4-FFF2-40B4-BE49-F238E27FC236}">
                <a16:creationId xmlns:a16="http://schemas.microsoft.com/office/drawing/2014/main" id="{B5325F61-DCED-1201-7295-BCA542C7F8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00869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184" name="Tijdelijke aanduiding voor tekst 11">
            <a:extLst>
              <a:ext uri="{FF2B5EF4-FFF2-40B4-BE49-F238E27FC236}">
                <a16:creationId xmlns:a16="http://schemas.microsoft.com/office/drawing/2014/main" id="{320C57AC-18E5-667E-B7A5-DF2B479CF7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00868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185" name="Tijdelijke aanduiding voor tekst 11">
            <a:extLst>
              <a:ext uri="{FF2B5EF4-FFF2-40B4-BE49-F238E27FC236}">
                <a16:creationId xmlns:a16="http://schemas.microsoft.com/office/drawing/2014/main" id="{EBF6960D-B290-7E22-B86F-787209E44C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96498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187" name="Tijdelijke aanduiding voor tekst 11">
            <a:extLst>
              <a:ext uri="{FF2B5EF4-FFF2-40B4-BE49-F238E27FC236}">
                <a16:creationId xmlns:a16="http://schemas.microsoft.com/office/drawing/2014/main" id="{FDDACC7A-98C1-76B7-34AE-7600E1AE599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12114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189" name="Tijdelijke aanduiding voor tekst 11">
            <a:extLst>
              <a:ext uri="{FF2B5EF4-FFF2-40B4-BE49-F238E27FC236}">
                <a16:creationId xmlns:a16="http://schemas.microsoft.com/office/drawing/2014/main" id="{75286F99-FE03-E162-2C80-8AB832A013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12114" y="6174403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190" name="Tijdelijke aanduiding voor tekst 11">
            <a:extLst>
              <a:ext uri="{FF2B5EF4-FFF2-40B4-BE49-F238E27FC236}">
                <a16:creationId xmlns:a16="http://schemas.microsoft.com/office/drawing/2014/main" id="{3E7A037A-BE23-98C9-F61E-DBBDA61CFC2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12114" y="7205116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191" name="Tijdelijke aanduiding voor tekst 11">
            <a:extLst>
              <a:ext uri="{FF2B5EF4-FFF2-40B4-BE49-F238E27FC236}">
                <a16:creationId xmlns:a16="http://schemas.microsoft.com/office/drawing/2014/main" id="{9A41965A-1CF5-4DAB-91D0-C77B9728C46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12114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cxnSp>
        <p:nvCxnSpPr>
          <p:cNvPr id="196" name="Rechte verbindingslijn 195">
            <a:extLst>
              <a:ext uri="{FF2B5EF4-FFF2-40B4-BE49-F238E27FC236}">
                <a16:creationId xmlns:a16="http://schemas.microsoft.com/office/drawing/2014/main" id="{829EC335-5405-4E08-DD3A-2713300F9019}"/>
              </a:ext>
            </a:extLst>
          </p:cNvPr>
          <p:cNvCxnSpPr>
            <a:cxnSpLocks/>
          </p:cNvCxnSpPr>
          <p:nvPr userDrawn="1"/>
        </p:nvCxnSpPr>
        <p:spPr>
          <a:xfrm flipV="1">
            <a:off x="8810258" y="3357208"/>
            <a:ext cx="0" cy="731026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Rechte verbindingslijn 196">
            <a:extLst>
              <a:ext uri="{FF2B5EF4-FFF2-40B4-BE49-F238E27FC236}">
                <a16:creationId xmlns:a16="http://schemas.microsoft.com/office/drawing/2014/main" id="{30EE8855-8E1B-C597-56A3-FA50DDBD5977}"/>
              </a:ext>
            </a:extLst>
          </p:cNvPr>
          <p:cNvCxnSpPr>
            <a:cxnSpLocks/>
            <a:stCxn id="198" idx="1"/>
          </p:cNvCxnSpPr>
          <p:nvPr userDrawn="1"/>
        </p:nvCxnSpPr>
        <p:spPr>
          <a:xfrm flipH="1">
            <a:off x="8826206" y="551266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Afgeronde rechthoek">
            <a:extLst>
              <a:ext uri="{FF2B5EF4-FFF2-40B4-BE49-F238E27FC236}">
                <a16:creationId xmlns:a16="http://schemas.microsoft.com/office/drawing/2014/main" id="{4C393A69-8382-5633-EA79-06A6F8D0582C}"/>
              </a:ext>
            </a:extLst>
          </p:cNvPr>
          <p:cNvSpPr/>
          <p:nvPr userDrawn="1"/>
        </p:nvSpPr>
        <p:spPr>
          <a:xfrm>
            <a:off x="9063574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199" name="Rechte verbindingslijn 198">
            <a:extLst>
              <a:ext uri="{FF2B5EF4-FFF2-40B4-BE49-F238E27FC236}">
                <a16:creationId xmlns:a16="http://schemas.microsoft.com/office/drawing/2014/main" id="{17EACB04-D6DA-DCBB-7070-44F4A3E9B79C}"/>
              </a:ext>
            </a:extLst>
          </p:cNvPr>
          <p:cNvCxnSpPr>
            <a:cxnSpLocks/>
            <a:stCxn id="200" idx="1"/>
          </p:cNvCxnSpPr>
          <p:nvPr userDrawn="1"/>
        </p:nvCxnSpPr>
        <p:spPr>
          <a:xfrm flipH="1">
            <a:off x="8826206" y="6547091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Afgeronde rechthoek">
            <a:extLst>
              <a:ext uri="{FF2B5EF4-FFF2-40B4-BE49-F238E27FC236}">
                <a16:creationId xmlns:a16="http://schemas.microsoft.com/office/drawing/2014/main" id="{26455C88-E026-9E4F-3F0D-02AA481D5101}"/>
              </a:ext>
            </a:extLst>
          </p:cNvPr>
          <p:cNvSpPr/>
          <p:nvPr userDrawn="1"/>
        </p:nvSpPr>
        <p:spPr>
          <a:xfrm>
            <a:off x="9063574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01" name="Rechte verbindingslijn 200">
            <a:extLst>
              <a:ext uri="{FF2B5EF4-FFF2-40B4-BE49-F238E27FC236}">
                <a16:creationId xmlns:a16="http://schemas.microsoft.com/office/drawing/2014/main" id="{2DC5C9A4-FDB0-CEDC-6C4C-B2AD4BDC03AE}"/>
              </a:ext>
            </a:extLst>
          </p:cNvPr>
          <p:cNvCxnSpPr>
            <a:cxnSpLocks/>
          </p:cNvCxnSpPr>
          <p:nvPr userDrawn="1"/>
        </p:nvCxnSpPr>
        <p:spPr>
          <a:xfrm flipH="1">
            <a:off x="8826206" y="757082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Afgeronde rechthoek">
            <a:extLst>
              <a:ext uri="{FF2B5EF4-FFF2-40B4-BE49-F238E27FC236}">
                <a16:creationId xmlns:a16="http://schemas.microsoft.com/office/drawing/2014/main" id="{78328CA0-0BBA-6152-9F0E-EADBC241B19E}"/>
              </a:ext>
            </a:extLst>
          </p:cNvPr>
          <p:cNvSpPr/>
          <p:nvPr userDrawn="1"/>
        </p:nvSpPr>
        <p:spPr>
          <a:xfrm>
            <a:off x="9063574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03" name="Rechte verbindingslijn 202">
            <a:extLst>
              <a:ext uri="{FF2B5EF4-FFF2-40B4-BE49-F238E27FC236}">
                <a16:creationId xmlns:a16="http://schemas.microsoft.com/office/drawing/2014/main" id="{BD11DF34-EBD4-84E7-ED76-DAC3DE5EA20D}"/>
              </a:ext>
            </a:extLst>
          </p:cNvPr>
          <p:cNvCxnSpPr>
            <a:cxnSpLocks/>
            <a:stCxn id="204" idx="1"/>
          </p:cNvCxnSpPr>
          <p:nvPr userDrawn="1"/>
        </p:nvCxnSpPr>
        <p:spPr>
          <a:xfrm flipH="1">
            <a:off x="8826206" y="8594549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Afgeronde rechthoek">
            <a:extLst>
              <a:ext uri="{FF2B5EF4-FFF2-40B4-BE49-F238E27FC236}">
                <a16:creationId xmlns:a16="http://schemas.microsoft.com/office/drawing/2014/main" id="{8159D9BC-0245-A81A-DEDC-CAEAE32FFCF4}"/>
              </a:ext>
            </a:extLst>
          </p:cNvPr>
          <p:cNvSpPr/>
          <p:nvPr userDrawn="1"/>
        </p:nvSpPr>
        <p:spPr>
          <a:xfrm>
            <a:off x="9063574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05" name="Tijdelijke aanduiding voor tekst 11">
            <a:extLst>
              <a:ext uri="{FF2B5EF4-FFF2-40B4-BE49-F238E27FC236}">
                <a16:creationId xmlns:a16="http://schemas.microsoft.com/office/drawing/2014/main" id="{70217D1F-8547-84DA-300E-D379F37839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89605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06" name="Tijdelijke aanduiding voor tekst 11">
            <a:extLst>
              <a:ext uri="{FF2B5EF4-FFF2-40B4-BE49-F238E27FC236}">
                <a16:creationId xmlns:a16="http://schemas.microsoft.com/office/drawing/2014/main" id="{52B4A088-EEA9-FFF8-F7CA-FC1773CFF89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89605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07" name="Tijdelijke aanduiding voor tekst 11">
            <a:extLst>
              <a:ext uri="{FF2B5EF4-FFF2-40B4-BE49-F238E27FC236}">
                <a16:creationId xmlns:a16="http://schemas.microsoft.com/office/drawing/2014/main" id="{D759B968-95BE-8E03-D246-6BF3CA0839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89604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08" name="Tijdelijke aanduiding voor tekst 11">
            <a:extLst>
              <a:ext uri="{FF2B5EF4-FFF2-40B4-BE49-F238E27FC236}">
                <a16:creationId xmlns:a16="http://schemas.microsoft.com/office/drawing/2014/main" id="{E9557E1E-7ADF-CEDE-5B9A-F3A7A572C68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85234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09" name="Tijdelijke aanduiding voor tekst 11">
            <a:extLst>
              <a:ext uri="{FF2B5EF4-FFF2-40B4-BE49-F238E27FC236}">
                <a16:creationId xmlns:a16="http://schemas.microsoft.com/office/drawing/2014/main" id="{AF44CD10-4026-DF5C-2CEB-079F5024F5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00850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10" name="Tijdelijke aanduiding voor tekst 11">
            <a:extLst>
              <a:ext uri="{FF2B5EF4-FFF2-40B4-BE49-F238E27FC236}">
                <a16:creationId xmlns:a16="http://schemas.microsoft.com/office/drawing/2014/main" id="{7153E5ED-CB80-EFE9-7270-E6A656C394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00850" y="6174402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11" name="Tijdelijke aanduiding voor tekst 11">
            <a:extLst>
              <a:ext uri="{FF2B5EF4-FFF2-40B4-BE49-F238E27FC236}">
                <a16:creationId xmlns:a16="http://schemas.microsoft.com/office/drawing/2014/main" id="{F324D0CE-C466-690F-0ECB-320FE488CF6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300850" y="7205115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12" name="Tijdelijke aanduiding voor tekst 11">
            <a:extLst>
              <a:ext uri="{FF2B5EF4-FFF2-40B4-BE49-F238E27FC236}">
                <a16:creationId xmlns:a16="http://schemas.microsoft.com/office/drawing/2014/main" id="{DC712DBA-287C-BF65-B412-B23944D4886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300850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17" name="Afgeronde rechthoek">
            <a:extLst>
              <a:ext uri="{FF2B5EF4-FFF2-40B4-BE49-F238E27FC236}">
                <a16:creationId xmlns:a16="http://schemas.microsoft.com/office/drawing/2014/main" id="{0A1F9D06-DFAF-8CBC-DE65-06AB93F4B027}"/>
              </a:ext>
            </a:extLst>
          </p:cNvPr>
          <p:cNvSpPr/>
          <p:nvPr userDrawn="1"/>
        </p:nvSpPr>
        <p:spPr>
          <a:xfrm>
            <a:off x="9063574" y="9381744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18" name="Tijdelijke aanduiding voor tekst 11">
            <a:extLst>
              <a:ext uri="{FF2B5EF4-FFF2-40B4-BE49-F238E27FC236}">
                <a16:creationId xmlns:a16="http://schemas.microsoft.com/office/drawing/2014/main" id="{AC26D31E-F601-4C90-D481-CD2C449FA81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85234" y="9389387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19" name="Tijdelijke aanduiding voor tekst 11">
            <a:extLst>
              <a:ext uri="{FF2B5EF4-FFF2-40B4-BE49-F238E27FC236}">
                <a16:creationId xmlns:a16="http://schemas.microsoft.com/office/drawing/2014/main" id="{E3411389-511C-2154-B474-18AF4EC5B5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300850" y="9259120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20" name="Afgeronde rechthoek">
            <a:extLst>
              <a:ext uri="{FF2B5EF4-FFF2-40B4-BE49-F238E27FC236}">
                <a16:creationId xmlns:a16="http://schemas.microsoft.com/office/drawing/2014/main" id="{3C7D630E-3A39-02EF-1FDF-55AD4485A45A}"/>
              </a:ext>
            </a:extLst>
          </p:cNvPr>
          <p:cNvSpPr/>
          <p:nvPr userDrawn="1"/>
        </p:nvSpPr>
        <p:spPr>
          <a:xfrm>
            <a:off x="9063574" y="1040598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21" name="Tijdelijke aanduiding voor tekst 11">
            <a:extLst>
              <a:ext uri="{FF2B5EF4-FFF2-40B4-BE49-F238E27FC236}">
                <a16:creationId xmlns:a16="http://schemas.microsoft.com/office/drawing/2014/main" id="{F6CA94E5-AF8D-3F32-16EA-50210E26057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5234" y="10413630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22" name="Tijdelijke aanduiding voor tekst 11">
            <a:extLst>
              <a:ext uri="{FF2B5EF4-FFF2-40B4-BE49-F238E27FC236}">
                <a16:creationId xmlns:a16="http://schemas.microsoft.com/office/drawing/2014/main" id="{71C2D7AF-23BB-B681-382A-545ACF21153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300850" y="10283364"/>
            <a:ext cx="3354909" cy="721947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cxnSp>
        <p:nvCxnSpPr>
          <p:cNvPr id="223" name="Rechte verbindingslijn 222">
            <a:extLst>
              <a:ext uri="{FF2B5EF4-FFF2-40B4-BE49-F238E27FC236}">
                <a16:creationId xmlns:a16="http://schemas.microsoft.com/office/drawing/2014/main" id="{E3012331-05A3-363D-CF8A-E6C77CBDE564}"/>
              </a:ext>
            </a:extLst>
          </p:cNvPr>
          <p:cNvCxnSpPr>
            <a:cxnSpLocks/>
            <a:stCxn id="217" idx="1"/>
          </p:cNvCxnSpPr>
          <p:nvPr userDrawn="1"/>
        </p:nvCxnSpPr>
        <p:spPr>
          <a:xfrm flipH="1">
            <a:off x="8826206" y="9618278"/>
            <a:ext cx="237368" cy="436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Rechte verbindingslijn 223">
            <a:extLst>
              <a:ext uri="{FF2B5EF4-FFF2-40B4-BE49-F238E27FC236}">
                <a16:creationId xmlns:a16="http://schemas.microsoft.com/office/drawing/2014/main" id="{160B0F29-5537-0834-57D4-09F6F855050D}"/>
              </a:ext>
            </a:extLst>
          </p:cNvPr>
          <p:cNvCxnSpPr>
            <a:cxnSpLocks/>
          </p:cNvCxnSpPr>
          <p:nvPr userDrawn="1"/>
        </p:nvCxnSpPr>
        <p:spPr>
          <a:xfrm flipH="1">
            <a:off x="8826206" y="10649600"/>
            <a:ext cx="237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Rechte verbindingslijn 228">
            <a:extLst>
              <a:ext uri="{FF2B5EF4-FFF2-40B4-BE49-F238E27FC236}">
                <a16:creationId xmlns:a16="http://schemas.microsoft.com/office/drawing/2014/main" id="{3B9E9418-7033-5948-7F05-78D8D6E2BEED}"/>
              </a:ext>
            </a:extLst>
          </p:cNvPr>
          <p:cNvCxnSpPr>
            <a:cxnSpLocks/>
          </p:cNvCxnSpPr>
          <p:nvPr userDrawn="1"/>
        </p:nvCxnSpPr>
        <p:spPr>
          <a:xfrm flipV="1">
            <a:off x="16419302" y="3381432"/>
            <a:ext cx="0" cy="728604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Rechte verbindingslijn 229">
            <a:extLst>
              <a:ext uri="{FF2B5EF4-FFF2-40B4-BE49-F238E27FC236}">
                <a16:creationId xmlns:a16="http://schemas.microsoft.com/office/drawing/2014/main" id="{8C9440CB-CBBD-7B4F-7C29-9FEFD02187C6}"/>
              </a:ext>
            </a:extLst>
          </p:cNvPr>
          <p:cNvCxnSpPr>
            <a:cxnSpLocks/>
            <a:stCxn id="231" idx="1"/>
          </p:cNvCxnSpPr>
          <p:nvPr userDrawn="1"/>
        </p:nvCxnSpPr>
        <p:spPr>
          <a:xfrm flipH="1">
            <a:off x="16435439" y="551266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Afgeronde rechthoek">
            <a:extLst>
              <a:ext uri="{FF2B5EF4-FFF2-40B4-BE49-F238E27FC236}">
                <a16:creationId xmlns:a16="http://schemas.microsoft.com/office/drawing/2014/main" id="{6F0B1BF8-69F4-FDB4-CD61-449D66693B2F}"/>
              </a:ext>
            </a:extLst>
          </p:cNvPr>
          <p:cNvSpPr/>
          <p:nvPr userDrawn="1"/>
        </p:nvSpPr>
        <p:spPr>
          <a:xfrm>
            <a:off x="16672618" y="527612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2" name="Rechte verbindingslijn 231">
            <a:extLst>
              <a:ext uri="{FF2B5EF4-FFF2-40B4-BE49-F238E27FC236}">
                <a16:creationId xmlns:a16="http://schemas.microsoft.com/office/drawing/2014/main" id="{F83FC9CE-E013-2D40-BAAD-32B3F0351BD5}"/>
              </a:ext>
            </a:extLst>
          </p:cNvPr>
          <p:cNvCxnSpPr>
            <a:cxnSpLocks/>
            <a:stCxn id="233" idx="1"/>
          </p:cNvCxnSpPr>
          <p:nvPr userDrawn="1"/>
        </p:nvCxnSpPr>
        <p:spPr>
          <a:xfrm flipH="1">
            <a:off x="16435439" y="6547091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Afgeronde rechthoek">
            <a:extLst>
              <a:ext uri="{FF2B5EF4-FFF2-40B4-BE49-F238E27FC236}">
                <a16:creationId xmlns:a16="http://schemas.microsoft.com/office/drawing/2014/main" id="{D7A6FE84-08CA-951A-4188-845E4AF731CF}"/>
              </a:ext>
            </a:extLst>
          </p:cNvPr>
          <p:cNvSpPr/>
          <p:nvPr userDrawn="1"/>
        </p:nvSpPr>
        <p:spPr>
          <a:xfrm>
            <a:off x="16672618" y="631055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4" name="Rechte verbindingslijn 233">
            <a:extLst>
              <a:ext uri="{FF2B5EF4-FFF2-40B4-BE49-F238E27FC236}">
                <a16:creationId xmlns:a16="http://schemas.microsoft.com/office/drawing/2014/main" id="{960E8002-898A-997E-AABC-74BC2736F44B}"/>
              </a:ext>
            </a:extLst>
          </p:cNvPr>
          <p:cNvCxnSpPr>
            <a:cxnSpLocks/>
            <a:stCxn id="235" idx="1"/>
          </p:cNvCxnSpPr>
          <p:nvPr userDrawn="1"/>
        </p:nvCxnSpPr>
        <p:spPr>
          <a:xfrm flipH="1">
            <a:off x="16435439" y="757082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" name="Afgeronde rechthoek">
            <a:extLst>
              <a:ext uri="{FF2B5EF4-FFF2-40B4-BE49-F238E27FC236}">
                <a16:creationId xmlns:a16="http://schemas.microsoft.com/office/drawing/2014/main" id="{C82D3CD6-AC4A-F9E4-CCE1-C4BD453ADB73}"/>
              </a:ext>
            </a:extLst>
          </p:cNvPr>
          <p:cNvSpPr/>
          <p:nvPr userDrawn="1"/>
        </p:nvSpPr>
        <p:spPr>
          <a:xfrm>
            <a:off x="16672618" y="7334286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cxnSp>
        <p:nvCxnSpPr>
          <p:cNvPr id="236" name="Rechte verbindingslijn 235">
            <a:extLst>
              <a:ext uri="{FF2B5EF4-FFF2-40B4-BE49-F238E27FC236}">
                <a16:creationId xmlns:a16="http://schemas.microsoft.com/office/drawing/2014/main" id="{142B9576-BC7C-9BB1-AD21-06954F05866B}"/>
              </a:ext>
            </a:extLst>
          </p:cNvPr>
          <p:cNvCxnSpPr>
            <a:cxnSpLocks/>
            <a:stCxn id="237" idx="1"/>
          </p:cNvCxnSpPr>
          <p:nvPr userDrawn="1"/>
        </p:nvCxnSpPr>
        <p:spPr>
          <a:xfrm flipH="1">
            <a:off x="16435439" y="8594549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Afgeronde rechthoek">
            <a:extLst>
              <a:ext uri="{FF2B5EF4-FFF2-40B4-BE49-F238E27FC236}">
                <a16:creationId xmlns:a16="http://schemas.microsoft.com/office/drawing/2014/main" id="{224B3240-10FC-D8E9-9585-AC07D74FEC0A}"/>
              </a:ext>
            </a:extLst>
          </p:cNvPr>
          <p:cNvSpPr/>
          <p:nvPr userDrawn="1"/>
        </p:nvSpPr>
        <p:spPr>
          <a:xfrm>
            <a:off x="16672618" y="8358015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38" name="Tijdelijke aanduiding voor tekst 11">
            <a:extLst>
              <a:ext uri="{FF2B5EF4-FFF2-40B4-BE49-F238E27FC236}">
                <a16:creationId xmlns:a16="http://schemas.microsoft.com/office/drawing/2014/main" id="{D7AC6B5B-B2C6-6D3A-4A5C-E2EC2D8172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6798649" y="528221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39" name="Tijdelijke aanduiding voor tekst 11">
            <a:extLst>
              <a:ext uri="{FF2B5EF4-FFF2-40B4-BE49-F238E27FC236}">
                <a16:creationId xmlns:a16="http://schemas.microsoft.com/office/drawing/2014/main" id="{21F93DED-860D-5EB9-9FFD-5A6D5073E6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798649" y="6321963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40" name="Tijdelijke aanduiding voor tekst 11">
            <a:extLst>
              <a:ext uri="{FF2B5EF4-FFF2-40B4-BE49-F238E27FC236}">
                <a16:creationId xmlns:a16="http://schemas.microsoft.com/office/drawing/2014/main" id="{13009E4F-81A1-40BB-5AD3-92FDD29C97D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6798648" y="7345692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41" name="Tijdelijke aanduiding voor tekst 11">
            <a:extLst>
              <a:ext uri="{FF2B5EF4-FFF2-40B4-BE49-F238E27FC236}">
                <a16:creationId xmlns:a16="http://schemas.microsoft.com/office/drawing/2014/main" id="{4E81A775-24DC-03C8-F948-46FBD5F26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6794278" y="8365658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42" name="Tijdelijke aanduiding voor tekst 11">
            <a:extLst>
              <a:ext uri="{FF2B5EF4-FFF2-40B4-BE49-F238E27FC236}">
                <a16:creationId xmlns:a16="http://schemas.microsoft.com/office/drawing/2014/main" id="{AA31B306-D973-9B61-9728-E0AEC8EFB4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9909894" y="5144127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3" name="Tijdelijke aanduiding voor tekst 11">
            <a:extLst>
              <a:ext uri="{FF2B5EF4-FFF2-40B4-BE49-F238E27FC236}">
                <a16:creationId xmlns:a16="http://schemas.microsoft.com/office/drawing/2014/main" id="{411AD8E8-1131-7643-AAA1-D8B337C714B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9909894" y="6174403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4" name="Tijdelijke aanduiding voor tekst 11">
            <a:extLst>
              <a:ext uri="{FF2B5EF4-FFF2-40B4-BE49-F238E27FC236}">
                <a16:creationId xmlns:a16="http://schemas.microsoft.com/office/drawing/2014/main" id="{D81BD43B-5AF6-A82D-9C9C-04731A2E7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909894" y="7205116"/>
            <a:ext cx="3354909" cy="696334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5" name="Tijdelijke aanduiding voor tekst 11">
            <a:extLst>
              <a:ext uri="{FF2B5EF4-FFF2-40B4-BE49-F238E27FC236}">
                <a16:creationId xmlns:a16="http://schemas.microsoft.com/office/drawing/2014/main" id="{B2043BA9-28F2-308E-16E3-96774862412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909894" y="8235391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6" name="Afgeronde rechthoek">
            <a:extLst>
              <a:ext uri="{FF2B5EF4-FFF2-40B4-BE49-F238E27FC236}">
                <a16:creationId xmlns:a16="http://schemas.microsoft.com/office/drawing/2014/main" id="{0CC3B819-E430-B471-1564-ED8170DC4A7B}"/>
              </a:ext>
            </a:extLst>
          </p:cNvPr>
          <p:cNvSpPr/>
          <p:nvPr userDrawn="1"/>
        </p:nvSpPr>
        <p:spPr>
          <a:xfrm>
            <a:off x="16672618" y="9381744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47" name="Tijdelijke aanduiding voor tekst 11">
            <a:extLst>
              <a:ext uri="{FF2B5EF4-FFF2-40B4-BE49-F238E27FC236}">
                <a16:creationId xmlns:a16="http://schemas.microsoft.com/office/drawing/2014/main" id="{219BC3D7-05B0-A3A7-CBD4-165229E9D1D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6794278" y="9389387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48" name="Tijdelijke aanduiding voor tekst 11">
            <a:extLst>
              <a:ext uri="{FF2B5EF4-FFF2-40B4-BE49-F238E27FC236}">
                <a16:creationId xmlns:a16="http://schemas.microsoft.com/office/drawing/2014/main" id="{23067CE7-C7D4-DFA4-19D3-ACFC331F77F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9909894" y="9259120"/>
            <a:ext cx="3354909" cy="696335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sp>
        <p:nvSpPr>
          <p:cNvPr id="249" name="Afgeronde rechthoek">
            <a:extLst>
              <a:ext uri="{FF2B5EF4-FFF2-40B4-BE49-F238E27FC236}">
                <a16:creationId xmlns:a16="http://schemas.microsoft.com/office/drawing/2014/main" id="{CC13F027-C169-E5E8-957B-6415EE3E0F53}"/>
              </a:ext>
            </a:extLst>
          </p:cNvPr>
          <p:cNvSpPr/>
          <p:nvPr userDrawn="1"/>
        </p:nvSpPr>
        <p:spPr>
          <a:xfrm>
            <a:off x="16672618" y="10405987"/>
            <a:ext cx="3156143" cy="473068"/>
          </a:xfrm>
          <a:prstGeom prst="roundRect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bsolut Standard" panose="02000503030000020003" charset="0"/>
            </a:endParaRPr>
          </a:p>
        </p:txBody>
      </p:sp>
      <p:sp>
        <p:nvSpPr>
          <p:cNvPr id="250" name="Tijdelijke aanduiding voor tekst 11">
            <a:extLst>
              <a:ext uri="{FF2B5EF4-FFF2-40B4-BE49-F238E27FC236}">
                <a16:creationId xmlns:a16="http://schemas.microsoft.com/office/drawing/2014/main" id="{9ADCB62C-6A1F-68F5-0D15-33B0C2B0B8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6794278" y="10413630"/>
            <a:ext cx="2925583" cy="43008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20000"/>
              </a:lnSpc>
              <a:defRPr sz="2000" b="0" i="0">
                <a:solidFill>
                  <a:schemeClr val="bg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51" name="Tijdelijke aanduiding voor tekst 11">
            <a:extLst>
              <a:ext uri="{FF2B5EF4-FFF2-40B4-BE49-F238E27FC236}">
                <a16:creationId xmlns:a16="http://schemas.microsoft.com/office/drawing/2014/main" id="{1C95EBE7-6D67-A3C2-F401-937915D3F1B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9909894" y="10283364"/>
            <a:ext cx="3354909" cy="721947"/>
          </a:xfrm>
          <a:prstGeom prst="rect">
            <a:avLst/>
          </a:prstGeom>
          <a:noFill/>
          <a:effectLst/>
        </p:spPr>
        <p:txBody>
          <a:bodyPr anchor="t"/>
          <a:lstStyle>
            <a:lvl1pPr marL="342900" indent="-342900" algn="l">
              <a:lnSpc>
                <a:spcPct val="11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Opsomming</a:t>
            </a:r>
          </a:p>
          <a:p>
            <a:pPr lvl="0"/>
            <a:r>
              <a:rPr lang="nl-NL"/>
              <a:t>Opsomming</a:t>
            </a:r>
          </a:p>
        </p:txBody>
      </p:sp>
      <p:cxnSp>
        <p:nvCxnSpPr>
          <p:cNvPr id="252" name="Rechte verbindingslijn 251">
            <a:extLst>
              <a:ext uri="{FF2B5EF4-FFF2-40B4-BE49-F238E27FC236}">
                <a16:creationId xmlns:a16="http://schemas.microsoft.com/office/drawing/2014/main" id="{106D8170-925F-FC41-AFCC-BFF1874725A4}"/>
              </a:ext>
            </a:extLst>
          </p:cNvPr>
          <p:cNvCxnSpPr>
            <a:cxnSpLocks/>
          </p:cNvCxnSpPr>
          <p:nvPr userDrawn="1"/>
        </p:nvCxnSpPr>
        <p:spPr>
          <a:xfrm flipH="1">
            <a:off x="16435439" y="9622647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Rechte verbindingslijn 252">
            <a:extLst>
              <a:ext uri="{FF2B5EF4-FFF2-40B4-BE49-F238E27FC236}">
                <a16:creationId xmlns:a16="http://schemas.microsoft.com/office/drawing/2014/main" id="{8648A410-1627-30B6-882E-992D04053938}"/>
              </a:ext>
            </a:extLst>
          </p:cNvPr>
          <p:cNvCxnSpPr>
            <a:cxnSpLocks/>
          </p:cNvCxnSpPr>
          <p:nvPr userDrawn="1"/>
        </p:nvCxnSpPr>
        <p:spPr>
          <a:xfrm flipH="1">
            <a:off x="16435439" y="10649600"/>
            <a:ext cx="23717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jdelijke aanduiding voor tekst 11">
            <a:extLst>
              <a:ext uri="{FF2B5EF4-FFF2-40B4-BE49-F238E27FC236}">
                <a16:creationId xmlns:a16="http://schemas.microsoft.com/office/drawing/2014/main" id="{F4D4EE00-33E6-53CE-4426-5ACF197C46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4210" y="11740945"/>
            <a:ext cx="7258814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0" name="Tijdelijke aanduiding voor tekst 11">
            <a:extLst>
              <a:ext uri="{FF2B5EF4-FFF2-40B4-BE49-F238E27FC236}">
                <a16:creationId xmlns:a16="http://schemas.microsoft.com/office/drawing/2014/main" id="{494B3616-6364-1D03-A8CD-3527639D1DF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05129" y="11740945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842DFE5E-00C5-9E6C-6786-906D389278B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6112622" y="11740945"/>
            <a:ext cx="7300588" cy="493326"/>
          </a:xfrm>
          <a:prstGeom prst="rect">
            <a:avLst/>
          </a:prstGeom>
          <a:noFill/>
          <a:effectLst/>
        </p:spPr>
        <p:txBody>
          <a:bodyPr/>
          <a:lstStyle>
            <a:lvl1pPr algn="l">
              <a:lnSpc>
                <a:spcPct val="120000"/>
              </a:lnSpc>
              <a:defRPr sz="2200" b="0" i="0">
                <a:solidFill>
                  <a:schemeClr val="tx2">
                    <a:lumMod val="10000"/>
                  </a:schemeClr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9E535CC-147C-BD71-D9FF-38469D6493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30910" y="2906555"/>
            <a:ext cx="7579800" cy="674600"/>
          </a:xfrm>
          <a:prstGeom prst="rect">
            <a:avLst/>
          </a:prstGeom>
        </p:spPr>
      </p:pic>
      <p:sp>
        <p:nvSpPr>
          <p:cNvPr id="135" name="Tijdelijke aanduiding voor tekst 11">
            <a:extLst>
              <a:ext uri="{FF2B5EF4-FFF2-40B4-BE49-F238E27FC236}">
                <a16:creationId xmlns:a16="http://schemas.microsoft.com/office/drawing/2014/main" id="{85442D3A-CE76-ACE2-988E-1D7F210C94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256004" y="2997605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40C3900F-A679-0A58-FB8A-297CA1344A9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15676" y="1349072"/>
            <a:ext cx="0" cy="39187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CC80BCB0-A31A-0068-B26C-460A6A9B21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9915" y="2910700"/>
            <a:ext cx="15038585" cy="672070"/>
          </a:xfrm>
          <a:prstGeom prst="rect">
            <a:avLst/>
          </a:prstGeom>
        </p:spPr>
      </p:pic>
      <p:sp>
        <p:nvSpPr>
          <p:cNvPr id="131" name="Tijdelijke aanduiding voor tekst 11">
            <a:extLst>
              <a:ext uri="{FF2B5EF4-FFF2-40B4-BE49-F238E27FC236}">
                <a16:creationId xmlns:a16="http://schemas.microsoft.com/office/drawing/2014/main" id="{0E63343E-0A47-13C6-F0DB-2AC8DC9B77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8237" y="3010909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133" name="Tijdelijke aanduiding voor tekst 11">
            <a:extLst>
              <a:ext uri="{FF2B5EF4-FFF2-40B4-BE49-F238E27FC236}">
                <a16:creationId xmlns:a16="http://schemas.microsoft.com/office/drawing/2014/main" id="{04BD9D12-9C59-F7B0-E9B4-BA53E5D68F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6960" y="3003611"/>
            <a:ext cx="7008799" cy="352649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lnSpc>
                <a:spcPct val="100000"/>
              </a:lnSpc>
              <a:defRPr sz="2800" b="0" i="0">
                <a:solidFill>
                  <a:schemeClr val="bg1"/>
                </a:solidFill>
                <a:latin typeface="ABSOLUTSTD-LIGHT" panose="02000503040000020003" pitchFamily="2" charset="0"/>
                <a:ea typeface="ABSOLUTSTD-LIGHT" panose="0200050304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</p:spTree>
    <p:extLst>
      <p:ext uri="{BB962C8B-B14F-4D97-AF65-F5344CB8AC3E}">
        <p14:creationId xmlns:p14="http://schemas.microsoft.com/office/powerpoint/2010/main" val="388155979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22486" y="3251200"/>
            <a:ext cx="5609013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3" name="Afbeelding 2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7AB8739A-B51F-B09F-BA40-718B13362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46F557-FA6C-6FCE-B443-C4D6D3D788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952" y="2301239"/>
            <a:ext cx="18079553" cy="1111892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D519C73B-85C7-3445-2F7C-2E3891041DF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83243" y="3998986"/>
            <a:ext cx="11467071" cy="69408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420854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53DAFF98-452C-3A95-2ACC-D8C620B818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4383999" cy="1203683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838A206F-B68D-05C3-922A-2707D422E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6009933"/>
            <a:ext cx="15481300" cy="4394421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</a:t>
            </a:r>
          </a:p>
          <a:p>
            <a:pPr lvl="0"/>
            <a:r>
              <a:rPr lang="nl-NL"/>
              <a:t>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A8C607E1-A1D9-0E45-65D7-1926FED50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500" y="10610063"/>
            <a:ext cx="15481300" cy="1114996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45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Ruimte voor een subtitel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B319D7CC-E239-8FC6-F82A-9F9D39969D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548130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13786879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 (zonder klantna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8327BB-5D81-EACD-CBA1-22B793F12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9" r="5605" b="14030"/>
          <a:stretch/>
        </p:blipFill>
        <p:spPr>
          <a:xfrm>
            <a:off x="0" y="1"/>
            <a:ext cx="24383999" cy="12036830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84779EC8-03C6-0395-1A36-1332A3F30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4059768"/>
            <a:ext cx="15481300" cy="7159640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hoofdtitel over drie regels</a:t>
            </a:r>
          </a:p>
        </p:txBody>
      </p:sp>
      <p:sp>
        <p:nvSpPr>
          <p:cNvPr id="73" name="Tijdelijke aanduiding voor tekst 11">
            <a:extLst>
              <a:ext uri="{FF2B5EF4-FFF2-40B4-BE49-F238E27FC236}">
                <a16:creationId xmlns:a16="http://schemas.microsoft.com/office/drawing/2014/main" id="{1749F86F-CBDC-9FD3-292A-5F1DA425B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000" y="12541004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40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Datum en auteur</a:t>
            </a:r>
          </a:p>
        </p:txBody>
      </p:sp>
    </p:spTree>
    <p:extLst>
      <p:ext uri="{BB962C8B-B14F-4D97-AF65-F5344CB8AC3E}">
        <p14:creationId xmlns:p14="http://schemas.microsoft.com/office/powerpoint/2010/main" val="1806919997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kleur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D68DD5C-E089-3EEC-2ECF-97117E2FCE47}"/>
              </a:ext>
            </a:extLst>
          </p:cNvPr>
          <p:cNvSpPr/>
          <p:nvPr userDrawn="1"/>
        </p:nvSpPr>
        <p:spPr>
          <a:xfrm>
            <a:off x="0" y="5720896"/>
            <a:ext cx="24383999" cy="59503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bsolut Standard" panose="02000503030000020003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Afbeelding 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3279FCCB-0E07-146D-5D83-52A2AB530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6182" y="12469614"/>
            <a:ext cx="3065317" cy="649431"/>
          </a:xfrm>
          <a:prstGeom prst="rect">
            <a:avLst/>
          </a:prstGeom>
        </p:spPr>
      </p:pic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838A206F-B68D-05C3-922A-2707D422E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6009933"/>
            <a:ext cx="15481300" cy="4394421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160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</a:t>
            </a:r>
          </a:p>
          <a:p>
            <a:pPr lvl="0"/>
            <a:r>
              <a:rPr lang="nl-NL"/>
              <a:t>voor een 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A8C607E1-A1D9-0E45-65D7-1926FED50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500" y="10610063"/>
            <a:ext cx="15481300" cy="1114996"/>
          </a:xfrm>
          <a:prstGeom prst="rect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defRPr sz="4500" b="1" i="0">
                <a:solidFill>
                  <a:schemeClr val="bg1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Ruimte voor een subtitel</a:t>
            </a:r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CB2E7801-2F26-FDED-04F5-DFBF2AB1C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548130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Ruimte voor 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21825553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én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3" name="Afbeelding 2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7AB8739A-B51F-B09F-BA40-718B13362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574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ader met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0"/>
            <a:ext cx="10909989" cy="882800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692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ader met staa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909012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6E61706-51E5-8335-A178-624C699367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40153" y="730132"/>
            <a:ext cx="9891346" cy="1161109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71444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olommen met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214645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03AE090F-13A2-D09E-AA97-1E7E2171E6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2498" y="5782015"/>
            <a:ext cx="10909988" cy="6559313"/>
          </a:xfrm>
          <a:prstGeom prst="rect">
            <a:avLst/>
          </a:prstGeom>
          <a:noFill/>
          <a:effectLst/>
        </p:spPr>
        <p:txBody>
          <a:bodyPr numCol="2" spcCol="360000"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 in twee kolommen.</a:t>
            </a:r>
          </a:p>
        </p:txBody>
      </p:sp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04E819BC-7AA2-A0F3-C9C6-37CC707F23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521510" y="3513220"/>
            <a:ext cx="10909989" cy="882800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1443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kolommen met staa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03DAFFB6-E506-D3D6-F935-AEB6577BC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98" y="730131"/>
            <a:ext cx="12430992" cy="644541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3500" b="0" i="0">
                <a:solidFill>
                  <a:schemeClr val="accent2"/>
                </a:solidFill>
                <a:latin typeface="ABSOLUTSTD-MEDIUM" panose="02000503030000020003" pitchFamily="2" charset="0"/>
                <a:ea typeface="ABSOLUTSTD-MEDIUM" panose="02000503030000020003" pitchFamily="2" charset="0"/>
              </a:defRPr>
            </a:lvl1pPr>
          </a:lstStyle>
          <a:p>
            <a:pPr lvl="0"/>
            <a:r>
              <a:rPr lang="nl-NL"/>
              <a:t>Subkop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8F42DAF-B96A-995F-F0C1-FBF177CDE4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498" y="12725685"/>
            <a:ext cx="12430992" cy="49332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00000"/>
              </a:lnSpc>
              <a:defRPr sz="2500" b="0" i="0">
                <a:solidFill>
                  <a:schemeClr val="accent3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Titel presentatie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40DF6ED0-1FFB-F6D0-61DC-6206A267E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498" y="3251200"/>
            <a:ext cx="10909988" cy="2146458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tekst.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7588E070-6956-5AB1-5063-F938C8CC42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2499" y="1448814"/>
            <a:ext cx="22479001" cy="1040386"/>
          </a:xfrm>
          <a:prstGeom prst="rect">
            <a:avLst/>
          </a:prstGeom>
          <a:noFill/>
          <a:effectLst/>
        </p:spPr>
        <p:txBody>
          <a:bodyPr/>
          <a:lstStyle>
            <a:lvl1pPr>
              <a:lnSpc>
                <a:spcPct val="90000"/>
              </a:lnSpc>
              <a:defRPr sz="7500" b="1" i="0">
                <a:solidFill>
                  <a:schemeClr val="accent3"/>
                </a:solidFill>
                <a:latin typeface="Absolut Standard" panose="02000503030000020003" pitchFamily="2" charset="0"/>
                <a:ea typeface="Absolut Standard" panose="02000503030000020003" pitchFamily="2" charset="0"/>
              </a:defRPr>
            </a:lvl1pPr>
          </a:lstStyle>
          <a:p>
            <a:pPr lvl="0"/>
            <a:r>
              <a:rPr lang="nl-NL"/>
              <a:t>Hier is ruimte voor een titel</a:t>
            </a:r>
          </a:p>
        </p:txBody>
      </p:sp>
      <p:pic>
        <p:nvPicPr>
          <p:cNvPr id="5" name="Afbeelding 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3AA43B5-3A4E-F810-3C6E-5DE8DC86B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400" y="12663841"/>
            <a:ext cx="2070100" cy="438580"/>
          </a:xfrm>
          <a:prstGeom prst="rect">
            <a:avLst/>
          </a:prstGeom>
        </p:spPr>
      </p:pic>
      <p:sp>
        <p:nvSpPr>
          <p:cNvPr id="2" name="Tijdelijke aanduiding voor tekst 11">
            <a:extLst>
              <a:ext uri="{FF2B5EF4-FFF2-40B4-BE49-F238E27FC236}">
                <a16:creationId xmlns:a16="http://schemas.microsoft.com/office/drawing/2014/main" id="{03AE090F-13A2-D09E-AA97-1E7E2171E6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2498" y="5782015"/>
            <a:ext cx="10909988" cy="6559313"/>
          </a:xfrm>
          <a:prstGeom prst="rect">
            <a:avLst/>
          </a:prstGeom>
          <a:noFill/>
          <a:effectLst/>
        </p:spPr>
        <p:txBody>
          <a:bodyPr numCol="2" spcCol="360000"/>
          <a:lstStyle>
            <a:lvl1pPr>
              <a:lnSpc>
                <a:spcPct val="120000"/>
              </a:lnSpc>
              <a:defRPr sz="3500" b="0" i="0">
                <a:solidFill>
                  <a:schemeClr val="tx1"/>
                </a:solidFill>
                <a:latin typeface="ABSOLUTSTD-BOOK" panose="02000503030000020003" pitchFamily="2" charset="0"/>
                <a:ea typeface="ABSOLUTSTD-BOOK" panose="02000503030000020003" pitchFamily="2" charset="0"/>
              </a:defRPr>
            </a:lvl1pPr>
          </a:lstStyle>
          <a:p>
            <a:pPr lvl="0"/>
            <a:r>
              <a:rPr lang="nl-NL"/>
              <a:t>Hier is ruimte voor tekst in twee kolommen.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394A0B3-3B1B-1AF0-0B6F-31ABC85EFD7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40153" y="730132"/>
            <a:ext cx="9891346" cy="1161109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47305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701" r:id="rId4"/>
    <p:sldLayoutId id="2147483688" r:id="rId5"/>
    <p:sldLayoutId id="2147483689" r:id="rId6"/>
    <p:sldLayoutId id="2147483702" r:id="rId7"/>
    <p:sldLayoutId id="2147483690" r:id="rId8"/>
    <p:sldLayoutId id="2147483704" r:id="rId9"/>
    <p:sldLayoutId id="2147483703" r:id="rId10"/>
    <p:sldLayoutId id="2147483687" r:id="rId11"/>
    <p:sldLayoutId id="2147483691" r:id="rId12"/>
    <p:sldLayoutId id="2147483707" r:id="rId13"/>
    <p:sldLayoutId id="2147483708" r:id="rId14"/>
    <p:sldLayoutId id="2147483692" r:id="rId15"/>
    <p:sldLayoutId id="2147483693" r:id="rId16"/>
    <p:sldLayoutId id="2147483694" r:id="rId17"/>
    <p:sldLayoutId id="2147483695" r:id="rId18"/>
    <p:sldLayoutId id="2147483705" r:id="rId19"/>
    <p:sldLayoutId id="2147483706" r:id="rId20"/>
  </p:sldLayoutIdLst>
  <p:transition spd="med"/>
  <p:txStyles>
    <p:titleStyle>
      <a:lvl1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1pPr>
      <a:lvl2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2pPr>
      <a:lvl3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3pPr>
      <a:lvl4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4pPr>
      <a:lvl5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5pPr>
      <a:lvl6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6pPr>
      <a:lvl7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7pPr>
      <a:lvl8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8pPr>
      <a:lvl9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9pPr>
    </p:titleStyle>
    <p:bodyStyle>
      <a:lvl1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1pPr>
      <a:lvl2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2pPr>
      <a:lvl3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3pPr>
      <a:lvl4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4pPr>
      <a:lvl5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5pPr>
      <a:lvl6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6pPr>
      <a:lvl7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7pPr>
      <a:lvl8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8pPr>
      <a:lvl9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43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transition spd="med"/>
  <p:txStyles>
    <p:titleStyle>
      <a:lvl1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1pPr>
      <a:lvl2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2pPr>
      <a:lvl3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3pPr>
      <a:lvl4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4pPr>
      <a:lvl5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5pPr>
      <a:lvl6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6pPr>
      <a:lvl7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7pPr>
      <a:lvl8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8pPr>
      <a:lvl9pPr marL="0" marR="0" indent="0" algn="l" defTabSz="2438338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9pPr>
    </p:titleStyle>
    <p:bodyStyle>
      <a:lvl1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1pPr>
      <a:lvl2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2pPr>
      <a:lvl3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3pPr>
      <a:lvl4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4pPr>
      <a:lvl5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5pPr>
      <a:lvl6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6pPr>
      <a:lvl7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7pPr>
      <a:lvl8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8pPr>
      <a:lvl9pPr marL="0" marR="0" indent="0" algn="l" defTabSz="2438338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solidFill>
            <a:srgbClr val="FFFFFF"/>
          </a:solidFill>
          <a:uFillTx/>
          <a:latin typeface="Ubuntu Medium"/>
          <a:ea typeface="Ubuntu Medium"/>
          <a:cs typeface="Ubuntu Medium"/>
          <a:sym typeface="Ubuntu Medium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dx.doi.org/10.1089/vio.2023.002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hyperlink" Target="https://dx.doi.org/10.1089/vio.2023.002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89/vio.2023.0027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48C99274-F473-462A-8C4B-D0D08BC9FE8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r="23885"/>
          <a:stretch>
            <a:fillRect/>
          </a:stretch>
        </p:blipFill>
        <p:spPr>
          <a:xfrm>
            <a:off x="0" y="0"/>
            <a:ext cx="24383979" cy="12036820"/>
          </a:xfrm>
          <a:prstGeom prst="rect">
            <a:avLst/>
          </a:prstGeom>
          <a:noFill/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960114-DB9E-61C0-F847-CC7D2D086A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1260952"/>
            <a:ext cx="15481300" cy="4394421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l-NL" dirty="0"/>
              <a:t>Verlichting en veiligheid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BD484413-CE7D-C9EA-4E95-B3500DE372B0}"/>
              </a:ext>
            </a:extLst>
          </p:cNvPr>
          <p:cNvSpPr txBox="1">
            <a:spLocks/>
          </p:cNvSpPr>
          <p:nvPr/>
        </p:nvSpPr>
        <p:spPr>
          <a:xfrm>
            <a:off x="18135809" y="5912398"/>
            <a:ext cx="5657085" cy="2304496"/>
          </a:xfrm>
          <a:prstGeom prst="rect">
            <a:avLst/>
          </a:prstGeom>
        </p:spPr>
        <p:txBody>
          <a:bodyPr/>
          <a:lstStyle>
            <a:lvl1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r>
              <a:rPr lang="nl-NL" b="1" dirty="0">
                <a:solidFill>
                  <a:schemeClr val="bg1"/>
                </a:solidFill>
              </a:rPr>
              <a:t>Kars van Oorschot, MSc</a:t>
            </a:r>
          </a:p>
          <a:p>
            <a:r>
              <a:rPr lang="nl-NL" sz="2400" dirty="0">
                <a:solidFill>
                  <a:schemeClr val="bg1"/>
                </a:solidFill>
              </a:rPr>
              <a:t>Adviseur Contracten, aanbesteden &amp; planvorming</a:t>
            </a:r>
          </a:p>
          <a:p>
            <a:r>
              <a:rPr lang="nl-NL" sz="2400" dirty="0">
                <a:solidFill>
                  <a:schemeClr val="bg1"/>
                </a:solidFill>
              </a:rPr>
              <a:t>Voorzitter PMC Contracten </a:t>
            </a:r>
          </a:p>
          <a:p>
            <a:r>
              <a:rPr lang="nl-NL" sz="2400" dirty="0">
                <a:solidFill>
                  <a:schemeClr val="bg1"/>
                </a:solidFill>
              </a:rPr>
              <a:t>en Aanbesteden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7F1C7900-9010-28CA-437E-D1AA5202895D}"/>
              </a:ext>
            </a:extLst>
          </p:cNvPr>
          <p:cNvSpPr txBox="1">
            <a:spLocks/>
          </p:cNvSpPr>
          <p:nvPr/>
        </p:nvSpPr>
        <p:spPr>
          <a:xfrm>
            <a:off x="18135810" y="9281892"/>
            <a:ext cx="5657085" cy="1906745"/>
          </a:xfrm>
          <a:prstGeom prst="rect">
            <a:avLst/>
          </a:prstGeom>
        </p:spPr>
        <p:txBody>
          <a:bodyPr/>
          <a:lstStyle>
            <a:lvl1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r>
              <a:rPr lang="nl-NL" b="1" dirty="0">
                <a:solidFill>
                  <a:schemeClr val="bg1"/>
                </a:solidFill>
              </a:rPr>
              <a:t>Ing. Marco Mus</a:t>
            </a:r>
          </a:p>
          <a:p>
            <a:r>
              <a:rPr lang="nl-NL" sz="2400" dirty="0">
                <a:solidFill>
                  <a:schemeClr val="bg1"/>
                </a:solidFill>
              </a:rPr>
              <a:t>Adviseur Contracten, aanbesteden &amp; planvorming</a:t>
            </a:r>
          </a:p>
          <a:p>
            <a:r>
              <a:rPr lang="nl-NL" sz="2400" dirty="0">
                <a:solidFill>
                  <a:schemeClr val="bg1"/>
                </a:solidFill>
              </a:rPr>
              <a:t>Voorzitter PMC Planvorming</a:t>
            </a:r>
          </a:p>
        </p:txBody>
      </p:sp>
      <p:pic>
        <p:nvPicPr>
          <p:cNvPr id="22" name="Tijdelijke aanduiding voor afbeelding 13">
            <a:extLst>
              <a:ext uri="{FF2B5EF4-FFF2-40B4-BE49-F238E27FC236}">
                <a16:creationId xmlns:a16="http://schemas.microsoft.com/office/drawing/2014/main" id="{917F26E9-8D97-A5DB-2ECB-FFBBAA33E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28"/>
          <a:stretch>
            <a:fillRect/>
          </a:stretch>
        </p:blipFill>
        <p:spPr>
          <a:xfrm>
            <a:off x="15176143" y="8802465"/>
            <a:ext cx="2870555" cy="2865600"/>
          </a:xfrm>
          <a:prstGeom prst="flowChartConnector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D1A4E39A-F710-9D4E-2FF2-6C3EE3E1DE5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3006" r="2377" b="3347"/>
          <a:stretch>
            <a:fillRect/>
          </a:stretch>
        </p:blipFill>
        <p:spPr>
          <a:xfrm>
            <a:off x="15176143" y="5632771"/>
            <a:ext cx="2823451" cy="2863750"/>
          </a:xfrm>
          <a:prstGeom prst="flowChartConnector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FBA92D0-DBF8-3CFB-B7B5-182B45E6D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6" y="12533110"/>
            <a:ext cx="2765052" cy="6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B90C-4E76-9631-B884-8FCD3E6EE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287F637-E42A-CB32-4D9F-0DDDC4D17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7302B89E-F8E2-E608-2672-C837320D88D1}"/>
              </a:ext>
            </a:extLst>
          </p:cNvPr>
          <p:cNvSpPr/>
          <p:nvPr/>
        </p:nvSpPr>
        <p:spPr>
          <a:xfrm rot="577164">
            <a:off x="-3348079" y="5961900"/>
            <a:ext cx="35894206" cy="155082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B43D33BF-0A4E-436E-9C3F-F6285A7FC3DD}"/>
              </a:ext>
            </a:extLst>
          </p:cNvPr>
          <p:cNvSpPr/>
          <p:nvPr/>
        </p:nvSpPr>
        <p:spPr>
          <a:xfrm rot="8556687">
            <a:off x="-10349731" y="-3051113"/>
            <a:ext cx="30501076" cy="17744874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532ACFD-BE84-78CD-1299-CF653FE885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i="1" dirty="0">
                <a:solidFill>
                  <a:schemeClr val="bg1"/>
                </a:solidFill>
              </a:rPr>
              <a:t>Hoe ga jij om met sociale veiligheid?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8B1E5469-0131-552F-72A6-1137AC352C3C}"/>
              </a:ext>
            </a:extLst>
          </p:cNvPr>
          <p:cNvSpPr txBox="1">
            <a:spLocks/>
          </p:cNvSpPr>
          <p:nvPr/>
        </p:nvSpPr>
        <p:spPr>
          <a:xfrm>
            <a:off x="952499" y="496989"/>
            <a:ext cx="23050502" cy="741261"/>
          </a:xfrm>
          <a:prstGeom prst="rect">
            <a:avLst/>
          </a:prstGeom>
          <a:noFill/>
          <a:effectLst/>
        </p:spPr>
        <p:txBody>
          <a:bodyPr/>
          <a:lstStyle>
            <a:lvl1pPr marL="0" marR="0" indent="0" algn="l" defTabSz="243833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chemeClr val="tx1"/>
                </a:solidFill>
                <a:uFillTx/>
                <a:latin typeface="ABSOLUTSTD-BOOK" panose="02000503030000020003" pitchFamily="2" charset="0"/>
                <a:ea typeface="ABSOLUTSTD-BOOK" panose="02000503030000020003" pitchFamily="2" charset="0"/>
                <a:cs typeface="Ubuntu Medium"/>
                <a:sym typeface="Ubuntu Medium"/>
              </a:defRPr>
            </a:lvl1pPr>
            <a:lvl2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5984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ADB214DD-4566-6AF6-5C80-ECB5017F9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Integrale aanpak</a:t>
            </a:r>
          </a:p>
          <a:p>
            <a:endParaRPr lang="nl-NL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09DC4ED2-3AE7-BFCC-F8C0-7257A29A91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32493" y="6968434"/>
            <a:ext cx="4860308" cy="49378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Hoe ziet de omgeving er uit?</a:t>
            </a:r>
          </a:p>
          <a:p>
            <a:pPr>
              <a:lnSpc>
                <a:spcPct val="150000"/>
              </a:lnSpc>
            </a:pPr>
            <a:r>
              <a:rPr lang="nl-NL" dirty="0"/>
              <a:t>Is er overzicht?</a:t>
            </a:r>
          </a:p>
          <a:p>
            <a:pPr>
              <a:lnSpc>
                <a:spcPct val="150000"/>
              </a:lnSpc>
            </a:pPr>
            <a:r>
              <a:rPr lang="nl-NL" dirty="0"/>
              <a:t>Is er (camera) toezicht?</a:t>
            </a:r>
          </a:p>
          <a:p>
            <a:pPr>
              <a:lnSpc>
                <a:spcPct val="150000"/>
              </a:lnSpc>
            </a:pPr>
            <a:r>
              <a:rPr lang="nl-NL" dirty="0"/>
              <a:t>Zijn er duidelijke routes?</a:t>
            </a:r>
          </a:p>
          <a:p>
            <a:pPr>
              <a:lnSpc>
                <a:spcPct val="150000"/>
              </a:lnSpc>
            </a:pPr>
            <a:r>
              <a:rPr lang="nl-NL" dirty="0"/>
              <a:t>Mate van sociale controle</a:t>
            </a:r>
          </a:p>
          <a:p>
            <a:pPr>
              <a:lnSpc>
                <a:spcPct val="150000"/>
              </a:lnSpc>
            </a:pPr>
            <a:r>
              <a:rPr lang="nl-NL" dirty="0"/>
              <a:t>Functiegebruik</a:t>
            </a:r>
          </a:p>
          <a:p>
            <a:pPr>
              <a:lnSpc>
                <a:spcPct val="150000"/>
              </a:lnSpc>
              <a:buClr>
                <a:schemeClr val="tx2">
                  <a:lumMod val="10000"/>
                </a:schemeClr>
              </a:buClr>
            </a:pPr>
            <a:r>
              <a:rPr lang="nl-NL" dirty="0"/>
              <a:t>Inrichting straatmeubilair</a:t>
            </a:r>
          </a:p>
          <a:p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A8079949-DD60-942F-C5B8-86C26A0F0A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498" y="2693599"/>
            <a:ext cx="22479000" cy="2691201"/>
          </a:xfrm>
        </p:spPr>
        <p:txBody>
          <a:bodyPr/>
          <a:lstStyle/>
          <a:p>
            <a:r>
              <a:rPr lang="nl-NL" dirty="0"/>
              <a:t>Door de </a:t>
            </a:r>
            <a:r>
              <a:rPr lang="nl-NL" dirty="0">
                <a:solidFill>
                  <a:srgbClr val="900B0A"/>
                </a:solidFill>
              </a:rPr>
              <a:t>complexiteit</a:t>
            </a:r>
            <a:r>
              <a:rPr lang="nl-NL" dirty="0"/>
              <a:t> en </a:t>
            </a:r>
            <a:r>
              <a:rPr lang="nl-NL" dirty="0">
                <a:solidFill>
                  <a:srgbClr val="900B0A"/>
                </a:solidFill>
              </a:rPr>
              <a:t>subjectieve beleving </a:t>
            </a:r>
            <a:r>
              <a:rPr lang="nl-NL" dirty="0"/>
              <a:t>heeft niemand een eenduidig antwoord op sociale veiligheid, maar wanneer dit niet goed wordt aangepakt kunnen de </a:t>
            </a:r>
            <a:r>
              <a:rPr lang="nl-NL" dirty="0">
                <a:solidFill>
                  <a:srgbClr val="900B0A"/>
                </a:solidFill>
              </a:rPr>
              <a:t>gevolgen</a:t>
            </a:r>
            <a:r>
              <a:rPr lang="nl-NL" dirty="0"/>
              <a:t> groot zijn.</a:t>
            </a:r>
          </a:p>
          <a:p>
            <a:br>
              <a:rPr lang="nl-NL" dirty="0"/>
            </a:br>
            <a:r>
              <a:rPr lang="nl-NL" dirty="0"/>
              <a:t>Juist daarom is </a:t>
            </a:r>
            <a:r>
              <a:rPr lang="nl-NL" dirty="0">
                <a:solidFill>
                  <a:srgbClr val="900B0A"/>
                </a:solidFill>
              </a:rPr>
              <a:t>gerichte aandacht </a:t>
            </a:r>
            <a:r>
              <a:rPr lang="nl-NL" dirty="0"/>
              <a:t>essentieel en denken wij graag mee om hierin de </a:t>
            </a:r>
            <a:r>
              <a:rPr lang="nl-NL" dirty="0">
                <a:solidFill>
                  <a:srgbClr val="900B0A"/>
                </a:solidFill>
              </a:rPr>
              <a:t>juiste keuzes </a:t>
            </a:r>
            <a:r>
              <a:rPr lang="nl-NL" dirty="0"/>
              <a:t>te maken.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2824DD91-2F03-1BC7-0F57-FF344EB75E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31476" y="6911285"/>
            <a:ext cx="4860307" cy="49378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Lichtsterkte</a:t>
            </a:r>
          </a:p>
          <a:p>
            <a:pPr>
              <a:lnSpc>
                <a:spcPct val="150000"/>
              </a:lnSpc>
            </a:pPr>
            <a:r>
              <a:rPr lang="nl-NL" dirty="0"/>
              <a:t>Gelijkmatigheid/uniformiteit</a:t>
            </a:r>
          </a:p>
          <a:p>
            <a:pPr>
              <a:lnSpc>
                <a:spcPct val="150000"/>
              </a:lnSpc>
            </a:pPr>
            <a:r>
              <a:rPr lang="nl-NL" dirty="0"/>
              <a:t>Contrast</a:t>
            </a:r>
          </a:p>
          <a:p>
            <a:pPr>
              <a:lnSpc>
                <a:spcPct val="150000"/>
              </a:lnSpc>
            </a:pPr>
            <a:r>
              <a:rPr lang="nl-NL" dirty="0"/>
              <a:t>Oriëntatieverlichting</a:t>
            </a:r>
          </a:p>
          <a:p>
            <a:pPr>
              <a:lnSpc>
                <a:spcPct val="150000"/>
              </a:lnSpc>
            </a:pPr>
            <a:r>
              <a:rPr lang="nl-NL" dirty="0"/>
              <a:t>Lichtkleur</a:t>
            </a:r>
          </a:p>
          <a:p>
            <a:pPr>
              <a:lnSpc>
                <a:spcPct val="150000"/>
              </a:lnSpc>
            </a:pPr>
            <a:r>
              <a:rPr lang="nl-NL" dirty="0"/>
              <a:t>Herkenbaarheid</a:t>
            </a:r>
          </a:p>
          <a:p>
            <a:pPr>
              <a:lnSpc>
                <a:spcPct val="150000"/>
              </a:lnSpc>
            </a:pPr>
            <a:r>
              <a:rPr lang="nl-NL" dirty="0"/>
              <a:t>Zichtbaarheid</a:t>
            </a:r>
          </a:p>
          <a:p>
            <a:pPr>
              <a:lnSpc>
                <a:spcPct val="150000"/>
              </a:lnSpc>
            </a:pPr>
            <a:r>
              <a:rPr lang="nl-NL" dirty="0"/>
              <a:t>Horizontale verlichtingssterkte</a:t>
            </a:r>
          </a:p>
          <a:p>
            <a:endParaRPr lang="nl-NL" dirty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709A8739-4EC0-95D9-B0A7-6BF81CE6F2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668888" y="6951965"/>
            <a:ext cx="4790241" cy="49378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Zichtlijnen door groen</a:t>
            </a:r>
          </a:p>
          <a:p>
            <a:pPr>
              <a:lnSpc>
                <a:spcPct val="150000"/>
              </a:lnSpc>
            </a:pPr>
            <a:r>
              <a:rPr lang="nl-NL" dirty="0"/>
              <a:t>Snoeibeleid</a:t>
            </a:r>
          </a:p>
          <a:p>
            <a:pPr>
              <a:lnSpc>
                <a:spcPct val="150000"/>
              </a:lnSpc>
            </a:pPr>
            <a:r>
              <a:rPr lang="nl-NL" dirty="0"/>
              <a:t>Beplantingshoogte</a:t>
            </a:r>
          </a:p>
          <a:p>
            <a:pPr>
              <a:lnSpc>
                <a:spcPct val="150000"/>
              </a:lnSpc>
            </a:pPr>
            <a:r>
              <a:rPr lang="nl-NL" dirty="0"/>
              <a:t>Blokkering van openbare verlichting</a:t>
            </a:r>
          </a:p>
          <a:p>
            <a:pPr>
              <a:lnSpc>
                <a:spcPct val="150000"/>
              </a:lnSpc>
            </a:pPr>
            <a:r>
              <a:rPr lang="nl-NL" dirty="0"/>
              <a:t>Onderhoudsniveau</a:t>
            </a:r>
          </a:p>
          <a:p>
            <a:pPr>
              <a:lnSpc>
                <a:spcPct val="150000"/>
              </a:lnSpc>
            </a:pPr>
            <a:r>
              <a:rPr lang="nl-NL" dirty="0"/>
              <a:t>Afbakening</a:t>
            </a:r>
          </a:p>
          <a:p>
            <a:pPr>
              <a:lnSpc>
                <a:spcPct val="150000"/>
              </a:lnSpc>
            </a:pPr>
            <a:r>
              <a:rPr lang="nl-NL" dirty="0"/>
              <a:t>Dichtheid bosschages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5EDD0E43-AFC5-45D8-9B02-920723EF79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412904" y="6968434"/>
            <a:ext cx="4794763" cy="49378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Smart-City toepassingen</a:t>
            </a:r>
          </a:p>
          <a:p>
            <a:pPr>
              <a:lnSpc>
                <a:spcPct val="150000"/>
              </a:lnSpc>
            </a:pPr>
            <a:r>
              <a:rPr lang="nl-NL" dirty="0"/>
              <a:t>Analyse van meldingen</a:t>
            </a:r>
          </a:p>
          <a:p>
            <a:pPr>
              <a:lnSpc>
                <a:spcPct val="150000"/>
              </a:lnSpc>
            </a:pPr>
            <a:r>
              <a:rPr lang="nl-NL" dirty="0"/>
              <a:t>Doorlooptijden van storingen</a:t>
            </a:r>
          </a:p>
          <a:p>
            <a:pPr>
              <a:lnSpc>
                <a:spcPct val="150000"/>
              </a:lnSpc>
            </a:pPr>
            <a:r>
              <a:rPr lang="nl-NL" dirty="0"/>
              <a:t>Preventief onderhoud</a:t>
            </a:r>
          </a:p>
          <a:p>
            <a:pPr>
              <a:lnSpc>
                <a:spcPct val="150000"/>
              </a:lnSpc>
            </a:pPr>
            <a:r>
              <a:rPr lang="nl-NL" dirty="0"/>
              <a:t>Analyse van meldingen</a:t>
            </a:r>
          </a:p>
          <a:p>
            <a:pPr>
              <a:lnSpc>
                <a:spcPct val="150000"/>
              </a:lnSpc>
            </a:pPr>
            <a:r>
              <a:rPr lang="nl-NL" dirty="0"/>
              <a:t>Beeldkwaliteitsniveau</a:t>
            </a:r>
          </a:p>
          <a:p>
            <a:pPr>
              <a:lnSpc>
                <a:spcPct val="150000"/>
              </a:lnSpc>
            </a:pPr>
            <a:r>
              <a:rPr lang="nl-NL" dirty="0"/>
              <a:t>Participatie</a:t>
            </a:r>
          </a:p>
          <a:p>
            <a:pPr>
              <a:lnSpc>
                <a:spcPct val="150000"/>
              </a:lnSpc>
            </a:pPr>
            <a:r>
              <a:rPr lang="nl-NL" dirty="0"/>
              <a:t>Veiligheidsmonitor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DDAB6C46-AEEB-4FB8-214C-FE8EEA65DC8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32492" y="6059523"/>
            <a:ext cx="5067998" cy="711199"/>
          </a:xfrm>
        </p:spPr>
        <p:txBody>
          <a:bodyPr/>
          <a:lstStyle/>
          <a:p>
            <a:r>
              <a:rPr lang="nl-NL" dirty="0"/>
              <a:t>Ontwerp, toezicht en gebruik</a:t>
            </a:r>
          </a:p>
          <a:p>
            <a:endParaRPr lang="nl-NL" dirty="0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475C1650-30A8-DBF5-94F2-307AF6F17B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31476" y="6059522"/>
            <a:ext cx="4716467" cy="711199"/>
          </a:xfrm>
        </p:spPr>
        <p:txBody>
          <a:bodyPr/>
          <a:lstStyle/>
          <a:p>
            <a:r>
              <a:rPr lang="nl-NL" dirty="0"/>
              <a:t>Openbare verlichting</a:t>
            </a:r>
          </a:p>
          <a:p>
            <a:endParaRPr lang="nl-NL" dirty="0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E9DB7D40-54C0-3893-ED3C-C9192F02B4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718828" y="6052837"/>
            <a:ext cx="4716467" cy="711199"/>
          </a:xfrm>
        </p:spPr>
        <p:txBody>
          <a:bodyPr/>
          <a:lstStyle/>
          <a:p>
            <a:r>
              <a:rPr lang="nl-NL" dirty="0"/>
              <a:t>Groen</a:t>
            </a:r>
          </a:p>
          <a:p>
            <a:endParaRPr lang="nl-NL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84B111B8-AFCB-28E1-B42D-A11EF9CF30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8491199" y="6052836"/>
            <a:ext cx="4716467" cy="711199"/>
          </a:xfrm>
        </p:spPr>
        <p:txBody>
          <a:bodyPr/>
          <a:lstStyle/>
          <a:p>
            <a:r>
              <a:rPr lang="nl-NL" dirty="0"/>
              <a:t>Beheer/onderhoud</a:t>
            </a:r>
          </a:p>
          <a:p>
            <a:endParaRPr lang="nl-NL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EB85B293-1471-5A32-FD62-8B216CE7CBF4}"/>
              </a:ext>
            </a:extLst>
          </p:cNvPr>
          <p:cNvSpPr/>
          <p:nvPr/>
        </p:nvSpPr>
        <p:spPr>
          <a:xfrm rot="1236629">
            <a:off x="-20910395" y="17858391"/>
            <a:ext cx="35894206" cy="155082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DAA880B2-29A6-A81A-34F6-9C4BB6A52006}"/>
              </a:ext>
            </a:extLst>
          </p:cNvPr>
          <p:cNvSpPr/>
          <p:nvPr/>
        </p:nvSpPr>
        <p:spPr>
          <a:xfrm rot="9216152">
            <a:off x="-20136741" y="-21581202"/>
            <a:ext cx="30501076" cy="17744874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28C81C-40F9-B120-FBD1-A13425280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52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ijdelijke aanduiding voor afbeelding 26">
            <a:extLst>
              <a:ext uri="{FF2B5EF4-FFF2-40B4-BE49-F238E27FC236}">
                <a16:creationId xmlns:a16="http://schemas.microsoft.com/office/drawing/2014/main" id="{769C303C-74AE-5412-0D82-FB17202E782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6" t="28120" r="27342" b="28297"/>
          <a:stretch>
            <a:fillRect/>
          </a:stretch>
        </p:blipFill>
        <p:spPr>
          <a:xfrm>
            <a:off x="0" y="-1"/>
            <a:ext cx="24383999" cy="12286211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A510F57-8E0F-7136-42D8-C7076A866D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496989"/>
            <a:ext cx="15481300" cy="4394421"/>
          </a:xfrm>
        </p:spPr>
        <p:txBody>
          <a:bodyPr/>
          <a:lstStyle/>
          <a:p>
            <a:r>
              <a:rPr lang="nl-NL" dirty="0"/>
              <a:t>Specialist in beheer en advies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424DDD6-6460-C357-596B-B81FDFF79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2500" y="4795615"/>
            <a:ext cx="15481300" cy="1114996"/>
          </a:xfrm>
        </p:spPr>
        <p:txBody>
          <a:bodyPr/>
          <a:lstStyle/>
          <a:p>
            <a:r>
              <a:rPr lang="nl-NL" dirty="0"/>
              <a:t>Openbare verlichting en e-objecten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8E35642C-FC0C-98D3-FE07-4C2C95862F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b="1">
                <a:latin typeface="Absolut Standard" panose="02000503030000020003" pitchFamily="2" charset="0"/>
                <a:ea typeface="Absolut Standard" panose="02000503030000020003" pitchFamily="2" charset="0"/>
              </a:rPr>
              <a:t>Nobralux BV  </a:t>
            </a:r>
            <a:r>
              <a:rPr lang="nl-NL"/>
              <a:t>Eekelhof 58 | 5482 WH Schijndel | 0411 440 400 | info@nobralux.nl | www.nobralux.nl</a:t>
            </a:r>
          </a:p>
        </p:txBody>
      </p:sp>
      <p:sp>
        <p:nvSpPr>
          <p:cNvPr id="4" name="Tijdelijke aanduiding voor tekst 9">
            <a:extLst>
              <a:ext uri="{FF2B5EF4-FFF2-40B4-BE49-F238E27FC236}">
                <a16:creationId xmlns:a16="http://schemas.microsoft.com/office/drawing/2014/main" id="{343F9E2C-C302-38F2-9549-5467BF3817AA}"/>
              </a:ext>
            </a:extLst>
          </p:cNvPr>
          <p:cNvSpPr txBox="1">
            <a:spLocks/>
          </p:cNvSpPr>
          <p:nvPr/>
        </p:nvSpPr>
        <p:spPr>
          <a:xfrm>
            <a:off x="18726915" y="6603111"/>
            <a:ext cx="5657085" cy="1993492"/>
          </a:xfrm>
          <a:prstGeom prst="rect">
            <a:avLst/>
          </a:prstGeom>
        </p:spPr>
        <p:txBody>
          <a:bodyPr/>
          <a:lstStyle>
            <a:lvl1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r>
              <a:rPr lang="nl-NL" b="1" dirty="0">
                <a:solidFill>
                  <a:srgbClr val="900B0A"/>
                </a:solidFill>
              </a:rPr>
              <a:t>Kars van Oorschot, MSc</a:t>
            </a:r>
          </a:p>
          <a:p>
            <a:r>
              <a:rPr lang="nl-NL" sz="2800" dirty="0">
                <a:solidFill>
                  <a:schemeClr val="bg1"/>
                </a:solidFill>
              </a:rPr>
              <a:t>Meer weten?</a:t>
            </a:r>
          </a:p>
          <a:p>
            <a:r>
              <a:rPr lang="nl-NL" sz="2800" dirty="0">
                <a:solidFill>
                  <a:schemeClr val="bg1"/>
                </a:solidFill>
              </a:rPr>
              <a:t>Kars.vanoorschot@nobralux.nl</a:t>
            </a:r>
          </a:p>
          <a:p>
            <a:r>
              <a:rPr lang="nl-NL" sz="2800" dirty="0">
                <a:solidFill>
                  <a:schemeClr val="bg1"/>
                </a:solidFill>
              </a:rPr>
              <a:t>06 29 32 20 02</a:t>
            </a:r>
          </a:p>
        </p:txBody>
      </p:sp>
      <p:sp>
        <p:nvSpPr>
          <p:cNvPr id="5" name="Tijdelijke aanduiding voor tekst 9">
            <a:extLst>
              <a:ext uri="{FF2B5EF4-FFF2-40B4-BE49-F238E27FC236}">
                <a16:creationId xmlns:a16="http://schemas.microsoft.com/office/drawing/2014/main" id="{8E4FCE5A-826D-8B82-4BB3-36DDBA2C236B}"/>
              </a:ext>
            </a:extLst>
          </p:cNvPr>
          <p:cNvSpPr txBox="1">
            <a:spLocks/>
          </p:cNvSpPr>
          <p:nvPr/>
        </p:nvSpPr>
        <p:spPr>
          <a:xfrm>
            <a:off x="18726914" y="9717763"/>
            <a:ext cx="5657085" cy="1993492"/>
          </a:xfrm>
          <a:prstGeom prst="rect">
            <a:avLst/>
          </a:prstGeom>
        </p:spPr>
        <p:txBody>
          <a:bodyPr/>
          <a:lstStyle>
            <a:lvl1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1pPr>
            <a:lvl2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2pPr>
            <a:lvl3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3pPr>
            <a:lvl4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4pPr>
            <a:lvl5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5pPr>
            <a:lvl6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6pPr>
            <a:lvl7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7pPr>
            <a:lvl8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8pPr>
            <a:lvl9pPr marL="0" marR="0" indent="0" algn="l" defTabSz="2438338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FFFFFF"/>
                </a:solidFill>
                <a:uFillTx/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r>
              <a:rPr lang="nl-NL" b="1" dirty="0">
                <a:solidFill>
                  <a:srgbClr val="900B0A"/>
                </a:solidFill>
              </a:rPr>
              <a:t>Ing. Marco Mus</a:t>
            </a:r>
          </a:p>
          <a:p>
            <a:r>
              <a:rPr lang="nl-NL" sz="2800" dirty="0">
                <a:solidFill>
                  <a:schemeClr val="bg1"/>
                </a:solidFill>
              </a:rPr>
              <a:t>Meer weten?</a:t>
            </a:r>
          </a:p>
          <a:p>
            <a:r>
              <a:rPr lang="nl-NL" sz="2800" dirty="0">
                <a:solidFill>
                  <a:schemeClr val="bg1"/>
                </a:solidFill>
              </a:rPr>
              <a:t>Marco.mus@nobralux.nl</a:t>
            </a:r>
          </a:p>
          <a:p>
            <a:r>
              <a:rPr lang="nl-NL" sz="2800" dirty="0">
                <a:solidFill>
                  <a:schemeClr val="bg1"/>
                </a:solidFill>
              </a:rPr>
              <a:t>06 62 88 37 61</a:t>
            </a:r>
          </a:p>
        </p:txBody>
      </p:sp>
      <p:pic>
        <p:nvPicPr>
          <p:cNvPr id="6" name="Tijdelijke aanduiding voor afbeelding 13">
            <a:extLst>
              <a:ext uri="{FF2B5EF4-FFF2-40B4-BE49-F238E27FC236}">
                <a16:creationId xmlns:a16="http://schemas.microsoft.com/office/drawing/2014/main" id="{7C22EB98-42F1-FDEC-BC57-1C36B0B1D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28"/>
          <a:stretch>
            <a:fillRect/>
          </a:stretch>
        </p:blipFill>
        <p:spPr>
          <a:xfrm>
            <a:off x="15767249" y="9281709"/>
            <a:ext cx="2870555" cy="2865600"/>
          </a:xfrm>
          <a:prstGeom prst="flowChartConnector">
            <a:avLst/>
          </a:prstGeom>
          <a:noFill/>
          <a:effectLst>
            <a:outerShdw blurRad="381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7" name="Tijdelijke aanduiding voor afbeelding 11">
            <a:extLst>
              <a:ext uri="{FF2B5EF4-FFF2-40B4-BE49-F238E27FC236}">
                <a16:creationId xmlns:a16="http://schemas.microsoft.com/office/drawing/2014/main" id="{A07C6DD1-DB48-FAC7-71B2-DD8F559C8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3006" r="2377" b="3347"/>
          <a:stretch>
            <a:fillRect/>
          </a:stretch>
        </p:blipFill>
        <p:spPr>
          <a:xfrm>
            <a:off x="15767247" y="6167982"/>
            <a:ext cx="2823451" cy="286375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0443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B8A3F18-570E-17C3-E56B-B419058DE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" y="12678340"/>
            <a:ext cx="1977127" cy="440601"/>
          </a:xfrm>
          <a:prstGeom prst="rect">
            <a:avLst/>
          </a:prstGeom>
        </p:spPr>
      </p:pic>
      <p:pic>
        <p:nvPicPr>
          <p:cNvPr id="4098" name="Picture 2" descr="Newspaper Powerpoint Background in Illustrator, SVG, JPG, EPS - Download |  Template.net">
            <a:extLst>
              <a:ext uri="{FF2B5EF4-FFF2-40B4-BE49-F238E27FC236}">
                <a16:creationId xmlns:a16="http://schemas.microsoft.com/office/drawing/2014/main" id="{B77AA486-4F04-2A97-BA53-B651BC2F2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FBC3245-BED8-B69A-6346-CC7F9AD99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91830">
            <a:off x="578113" y="7072134"/>
            <a:ext cx="9003748" cy="390475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445C556F-9E70-4C40-EDA7-D5D1A6B99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05148">
            <a:off x="457064" y="1594355"/>
            <a:ext cx="8806697" cy="5463747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D469AFB2-2529-1329-C3B7-43508C3453DA}"/>
              </a:ext>
            </a:extLst>
          </p:cNvPr>
          <p:cNvGrpSpPr/>
          <p:nvPr/>
        </p:nvGrpSpPr>
        <p:grpSpPr>
          <a:xfrm rot="172074">
            <a:off x="8561949" y="5943899"/>
            <a:ext cx="7790881" cy="4556279"/>
            <a:chOff x="8849080" y="4507026"/>
            <a:chExt cx="7790881" cy="4556279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EFEDB24F-1EDE-A6E9-AF0B-3F3A20C6A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68406"/>
            <a:stretch>
              <a:fillRect/>
            </a:stretch>
          </p:blipFill>
          <p:spPr>
            <a:xfrm>
              <a:off x="8849080" y="4507026"/>
              <a:ext cx="7790881" cy="2350974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71ED7C18-E4E9-B935-0A11-57448A067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492" t="68406" r="492"/>
            <a:stretch>
              <a:fillRect/>
            </a:stretch>
          </p:blipFill>
          <p:spPr>
            <a:xfrm>
              <a:off x="8849080" y="6712331"/>
              <a:ext cx="7790881" cy="2350974"/>
            </a:xfrm>
            <a:prstGeom prst="rect">
              <a:avLst/>
            </a:prstGeom>
          </p:spPr>
        </p:pic>
      </p:grp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8D67EB8-18F0-7353-F6F5-6865FB99A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50794">
            <a:off x="13270400" y="2257182"/>
            <a:ext cx="10300589" cy="519203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DC08B51-ADF4-6B16-5EDD-7D2DF58AF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40864">
            <a:off x="12198862" y="8901831"/>
            <a:ext cx="8837799" cy="19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D9116-34E0-F63C-0646-1245C4E8D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>
            <a:extLst>
              <a:ext uri="{FF2B5EF4-FFF2-40B4-BE49-F238E27FC236}">
                <a16:creationId xmlns:a16="http://schemas.microsoft.com/office/drawing/2014/main" id="{AAEA835A-340E-41F7-90C9-4F23C60D01A7}"/>
              </a:ext>
            </a:extLst>
          </p:cNvPr>
          <p:cNvSpPr/>
          <p:nvPr/>
        </p:nvSpPr>
        <p:spPr>
          <a:xfrm rot="2004389">
            <a:off x="9091955" y="-6718966"/>
            <a:ext cx="25873200" cy="13136400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4CFA1F78-E7B7-9CCF-C145-C67FDA8A607F}"/>
              </a:ext>
            </a:extLst>
          </p:cNvPr>
          <p:cNvSpPr/>
          <p:nvPr/>
        </p:nvSpPr>
        <p:spPr>
          <a:xfrm rot="20385084">
            <a:off x="8308955" y="4208611"/>
            <a:ext cx="27439200" cy="125856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2" descr="Fietsen in het donker - Fietsersbond">
            <a:extLst>
              <a:ext uri="{FF2B5EF4-FFF2-40B4-BE49-F238E27FC236}">
                <a16:creationId xmlns:a16="http://schemas.microsoft.com/office/drawing/2014/main" id="{0108D38B-FFF1-5223-DFE5-D1728FF50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29" y="1674000"/>
            <a:ext cx="15547142" cy="10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B0060D4-DE82-D997-CF56-F0D627C1A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DD1D1-8163-7010-D824-DC87A4034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A94C2C85-58F4-B482-28CD-4B9C3861B8D6}"/>
              </a:ext>
            </a:extLst>
          </p:cNvPr>
          <p:cNvSpPr/>
          <p:nvPr/>
        </p:nvSpPr>
        <p:spPr>
          <a:xfrm rot="2004389">
            <a:off x="9091955" y="-6718966"/>
            <a:ext cx="25873200" cy="13136400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422EA2F3-08A4-A6AC-BA29-AD6BE33D32A0}"/>
              </a:ext>
            </a:extLst>
          </p:cNvPr>
          <p:cNvSpPr/>
          <p:nvPr/>
        </p:nvSpPr>
        <p:spPr>
          <a:xfrm rot="20385084">
            <a:off x="8308955" y="4208611"/>
            <a:ext cx="27439200" cy="125856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2" descr="Provincie pakt sociale veiligheid aan: meldpunt, kleine maatregelen en  structurele aanpak - Het laatste nieuws uit de gemeente Castricum">
            <a:extLst>
              <a:ext uri="{FF2B5EF4-FFF2-40B4-BE49-F238E27FC236}">
                <a16:creationId xmlns:a16="http://schemas.microsoft.com/office/drawing/2014/main" id="{DA309227-0F2E-D7DE-7F5F-45D0CC44E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00" y="1674000"/>
            <a:ext cx="18432000" cy="10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AC8EFB9-1D9E-E980-2E30-DD7E9CDB8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28AA5-2FFE-4113-D600-527FC6316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662530D0-3BC3-EC78-ED7F-E9EDDC003180}"/>
              </a:ext>
            </a:extLst>
          </p:cNvPr>
          <p:cNvSpPr/>
          <p:nvPr/>
        </p:nvSpPr>
        <p:spPr>
          <a:xfrm rot="2004389">
            <a:off x="9091955" y="-6718966"/>
            <a:ext cx="25873200" cy="13136400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1E8ED354-FB72-1139-CD9F-9672169FC1C2}"/>
              </a:ext>
            </a:extLst>
          </p:cNvPr>
          <p:cNvSpPr/>
          <p:nvPr/>
        </p:nvSpPr>
        <p:spPr>
          <a:xfrm rot="20385084">
            <a:off x="8308955" y="4208611"/>
            <a:ext cx="27439200" cy="125856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D6D804B-DCB9-789F-E008-569A6C04C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r="67688" b="17817"/>
          <a:stretch>
            <a:fillRect/>
          </a:stretch>
        </p:blipFill>
        <p:spPr>
          <a:xfrm>
            <a:off x="4577715" y="1803671"/>
            <a:ext cx="15228570" cy="1010865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1F24A4-18B4-23BB-CB10-F8441CDCC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4AE2-6B20-76E8-705C-B1B7E1B7C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al 9">
            <a:extLst>
              <a:ext uri="{FF2B5EF4-FFF2-40B4-BE49-F238E27FC236}">
                <a16:creationId xmlns:a16="http://schemas.microsoft.com/office/drawing/2014/main" id="{AB1039CF-B7C5-52EF-BAD5-65D55E205221}"/>
              </a:ext>
            </a:extLst>
          </p:cNvPr>
          <p:cNvSpPr/>
          <p:nvPr/>
        </p:nvSpPr>
        <p:spPr>
          <a:xfrm rot="3954738">
            <a:off x="13604790" y="-5828584"/>
            <a:ext cx="25873200" cy="13136400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C83E41F5-EBBC-F2DE-2083-8ED121173365}"/>
              </a:ext>
            </a:extLst>
          </p:cNvPr>
          <p:cNvSpPr/>
          <p:nvPr/>
        </p:nvSpPr>
        <p:spPr>
          <a:xfrm rot="19893552">
            <a:off x="13533126" y="6432885"/>
            <a:ext cx="27439200" cy="125856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8FC7D17-8321-AE27-2151-18A8E153E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" t="6903" r="67377" b="18216"/>
          <a:stretch>
            <a:fillRect/>
          </a:stretch>
        </p:blipFill>
        <p:spPr>
          <a:xfrm>
            <a:off x="4105539" y="4457700"/>
            <a:ext cx="7150287" cy="472054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C18861B-0661-7683-C639-0ECEA80873E8}"/>
              </a:ext>
            </a:extLst>
          </p:cNvPr>
          <p:cNvSpPr txBox="1"/>
          <p:nvPr/>
        </p:nvSpPr>
        <p:spPr>
          <a:xfrm>
            <a:off x="11255826" y="11674754"/>
            <a:ext cx="12189278" cy="749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2000" b="0" i="0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Robert A. Chaney et al, Gender-Based Heat Map Images of Campus Walking Settings: A Reflection of Lived Experience, </a:t>
            </a:r>
            <a:r>
              <a:rPr lang="en-US" sz="2000" b="0" i="1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Violence and Gender</a:t>
            </a:r>
            <a:r>
              <a:rPr lang="en-US" sz="2000" b="0" i="0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 (2023). </a:t>
            </a:r>
            <a:r>
              <a:rPr lang="en-US" sz="2000" b="0" i="0" u="none" strike="noStrike" dirty="0">
                <a:solidFill>
                  <a:srgbClr val="4680EE"/>
                </a:solidFill>
                <a:effectLst/>
                <a:latin typeface="Absolut Standard" panose="02000503030000020003" charset="0"/>
                <a:hlinkClick r:id="rId4"/>
              </a:rPr>
              <a:t>DOI: 10.1089/vio.2023.0027</a:t>
            </a:r>
            <a:endParaRPr lang="nl-NL" sz="20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1BCEC83-444B-FCF0-AB06-E7AD8B108B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3" t="6916" b="17989"/>
          <a:stretch>
            <a:fillRect/>
          </a:stretch>
        </p:blipFill>
        <p:spPr>
          <a:xfrm>
            <a:off x="13616575" y="4352925"/>
            <a:ext cx="7150287" cy="47339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62811E1-81B3-AC5B-EE02-463A40507A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2" t="8204" r="33937" b="16702"/>
          <a:stretch>
            <a:fillRect/>
          </a:stretch>
        </p:blipFill>
        <p:spPr>
          <a:xfrm>
            <a:off x="13591332" y="4444318"/>
            <a:ext cx="7150288" cy="47339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F4E411A-E262-AC13-6F39-65701A2CF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20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BEB94-76B4-330B-49CD-D3B19DB7B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al 18">
            <a:extLst>
              <a:ext uri="{FF2B5EF4-FFF2-40B4-BE49-F238E27FC236}">
                <a16:creationId xmlns:a16="http://schemas.microsoft.com/office/drawing/2014/main" id="{BAA41C38-A320-A0B0-BEE0-7E075D268A13}"/>
              </a:ext>
            </a:extLst>
          </p:cNvPr>
          <p:cNvSpPr/>
          <p:nvPr/>
        </p:nvSpPr>
        <p:spPr>
          <a:xfrm rot="6586108">
            <a:off x="17393692" y="-8914563"/>
            <a:ext cx="25873200" cy="13136400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61AC38C9-E407-B5B1-186D-BD2A202E6889}"/>
              </a:ext>
            </a:extLst>
          </p:cNvPr>
          <p:cNvSpPr/>
          <p:nvPr/>
        </p:nvSpPr>
        <p:spPr>
          <a:xfrm rot="17974187">
            <a:off x="13199635" y="6679548"/>
            <a:ext cx="27439200" cy="125856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41DF45F-7797-B90D-A4DD-1ABABD242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" t="-3048" r="67377" b="18216"/>
          <a:stretch>
            <a:fillRect/>
          </a:stretch>
        </p:blipFill>
        <p:spPr>
          <a:xfrm>
            <a:off x="264476" y="3830404"/>
            <a:ext cx="7150287" cy="534784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4E6A08-2F03-9534-C02E-1F2CE6A73149}"/>
              </a:ext>
            </a:extLst>
          </p:cNvPr>
          <p:cNvSpPr txBox="1"/>
          <p:nvPr/>
        </p:nvSpPr>
        <p:spPr>
          <a:xfrm>
            <a:off x="11255826" y="11674754"/>
            <a:ext cx="12189278" cy="749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2000" b="0" i="0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Robert A. Chaney et al, Gender-Based Heat Map Images of Campus Walking Settings: A Reflection of Lived Experience, </a:t>
            </a:r>
            <a:r>
              <a:rPr lang="en-US" sz="2000" b="0" i="1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Violence and Gender</a:t>
            </a:r>
            <a:r>
              <a:rPr lang="en-US" sz="2000" b="0" i="0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 (2023). </a:t>
            </a:r>
            <a:r>
              <a:rPr lang="en-US" sz="2000" b="0" i="0" u="none" strike="noStrike" dirty="0">
                <a:solidFill>
                  <a:srgbClr val="4680EE"/>
                </a:solidFill>
                <a:effectLst/>
                <a:latin typeface="Absolut Standard" panose="02000503030000020003" charset="0"/>
                <a:hlinkClick r:id="rId4"/>
              </a:rPr>
              <a:t>DOI: 10.1089/vio.2023.0027</a:t>
            </a:r>
            <a:endParaRPr lang="nl-NL" sz="20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38777A3-1AE4-AFD5-1F3C-7E78021B2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3" t="77" b="17990"/>
          <a:stretch>
            <a:fillRect/>
          </a:stretch>
        </p:blipFill>
        <p:spPr>
          <a:xfrm>
            <a:off x="15555146" y="3921798"/>
            <a:ext cx="7150287" cy="51650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0C6B3B1-2060-F09E-452B-B08742AB8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2" t="-1534" r="33490" b="16702"/>
          <a:stretch>
            <a:fillRect/>
          </a:stretch>
        </p:blipFill>
        <p:spPr>
          <a:xfrm>
            <a:off x="7909811" y="3830404"/>
            <a:ext cx="7150287" cy="534784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FAA4AE2-9F39-9922-F77C-8826B3019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2"/>
          <a:stretch>
            <a:fillRect/>
          </a:stretch>
        </p:blipFill>
        <p:spPr>
          <a:xfrm>
            <a:off x="-15336176" y="8412673"/>
            <a:ext cx="13056257" cy="326208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3F1B47E-3533-0108-6407-9C67E792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2"/>
          <a:stretch>
            <a:fillRect/>
          </a:stretch>
        </p:blipFill>
        <p:spPr>
          <a:xfrm>
            <a:off x="-15341954" y="4976644"/>
            <a:ext cx="13067813" cy="326208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A349809-AAAB-7560-269D-95297B7EF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2"/>
          <a:stretch>
            <a:fillRect/>
          </a:stretch>
        </p:blipFill>
        <p:spPr>
          <a:xfrm>
            <a:off x="-15385953" y="1540615"/>
            <a:ext cx="13155811" cy="32620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A190720-BB26-4934-E495-F51B265F9F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85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CB951-2630-7821-4F11-12A09357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al 22">
            <a:extLst>
              <a:ext uri="{FF2B5EF4-FFF2-40B4-BE49-F238E27FC236}">
                <a16:creationId xmlns:a16="http://schemas.microsoft.com/office/drawing/2014/main" id="{9DD4FD51-88F6-3F39-93A6-85DF389F1041}"/>
              </a:ext>
            </a:extLst>
          </p:cNvPr>
          <p:cNvSpPr/>
          <p:nvPr/>
        </p:nvSpPr>
        <p:spPr>
          <a:xfrm rot="19617349">
            <a:off x="10940015" y="7702108"/>
            <a:ext cx="27439200" cy="125856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3BBAF6-8DCE-90CC-2DDA-09AA402322FC}"/>
              </a:ext>
            </a:extLst>
          </p:cNvPr>
          <p:cNvSpPr txBox="1"/>
          <p:nvPr/>
        </p:nvSpPr>
        <p:spPr>
          <a:xfrm>
            <a:off x="11255826" y="11674754"/>
            <a:ext cx="12189278" cy="749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2000" b="0" i="0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Robert A. Chaney et al, Gender-Based Heat Map Images of Campus Walking Settings: A Reflection of Lived Experience, </a:t>
            </a:r>
            <a:r>
              <a:rPr lang="en-US" sz="2000" b="0" i="1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Violence and Gender</a:t>
            </a:r>
            <a:r>
              <a:rPr lang="en-US" sz="2000" b="0" i="0" dirty="0">
                <a:solidFill>
                  <a:srgbClr val="212438"/>
                </a:solidFill>
                <a:effectLst/>
                <a:latin typeface="Absolut Standard" panose="02000503030000020003" charset="0"/>
              </a:rPr>
              <a:t> (2023). </a:t>
            </a:r>
            <a:r>
              <a:rPr lang="en-US" sz="2000" b="0" i="0" u="none" strike="noStrike" dirty="0">
                <a:solidFill>
                  <a:srgbClr val="4680EE"/>
                </a:solidFill>
                <a:effectLst/>
                <a:latin typeface="Absolut Standard" panose="02000503030000020003" charset="0"/>
                <a:hlinkClick r:id="rId3"/>
              </a:rPr>
              <a:t>DOI: 10.1089/vio.2023.0027</a:t>
            </a:r>
            <a:endParaRPr lang="nl-NL" sz="20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1DBF5F-7994-EF17-300B-223AC1303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" t="-3048" r="67377" b="18216"/>
          <a:stretch>
            <a:fillRect/>
          </a:stretch>
        </p:blipFill>
        <p:spPr>
          <a:xfrm>
            <a:off x="38770876" y="3830404"/>
            <a:ext cx="7150287" cy="53478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11AC9D8-5821-5DBA-808D-ECD7EE68C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3" t="77" b="17990"/>
          <a:stretch>
            <a:fillRect/>
          </a:stretch>
        </p:blipFill>
        <p:spPr>
          <a:xfrm>
            <a:off x="54061546" y="3921798"/>
            <a:ext cx="7150287" cy="51650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7322BD-F2E0-5769-B196-6EC9B578F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2" t="-1534" r="33490" b="16702"/>
          <a:stretch>
            <a:fillRect/>
          </a:stretch>
        </p:blipFill>
        <p:spPr>
          <a:xfrm>
            <a:off x="46416211" y="3830404"/>
            <a:ext cx="7150287" cy="534784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31EE87C-D009-F131-9457-085FD280C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2"/>
          <a:stretch>
            <a:fillRect/>
          </a:stretch>
        </p:blipFill>
        <p:spPr>
          <a:xfrm>
            <a:off x="4683895" y="8110923"/>
            <a:ext cx="13056257" cy="326208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214AF99-9BEA-F431-253D-3DF6CDC29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2"/>
          <a:stretch>
            <a:fillRect/>
          </a:stretch>
        </p:blipFill>
        <p:spPr>
          <a:xfrm>
            <a:off x="4678117" y="4674894"/>
            <a:ext cx="13067813" cy="326208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2B1AC001-1494-538B-5706-791D5E4A6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2"/>
          <a:stretch>
            <a:fillRect/>
          </a:stretch>
        </p:blipFill>
        <p:spPr>
          <a:xfrm>
            <a:off x="4634118" y="1238865"/>
            <a:ext cx="13155811" cy="3262080"/>
          </a:xfrm>
          <a:prstGeom prst="rect">
            <a:avLst/>
          </a:prstGeom>
        </p:spPr>
      </p:pic>
      <p:sp>
        <p:nvSpPr>
          <p:cNvPr id="22" name="Ovaal 21">
            <a:extLst>
              <a:ext uri="{FF2B5EF4-FFF2-40B4-BE49-F238E27FC236}">
                <a16:creationId xmlns:a16="http://schemas.microsoft.com/office/drawing/2014/main" id="{5AD74AEF-3EF5-E7CC-5076-48B76893A111}"/>
              </a:ext>
            </a:extLst>
          </p:cNvPr>
          <p:cNvSpPr/>
          <p:nvPr/>
        </p:nvSpPr>
        <p:spPr>
          <a:xfrm rot="4715994">
            <a:off x="11723016" y="-4225204"/>
            <a:ext cx="25873200" cy="13136400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2C3FAF-B001-1AB4-A8CE-4D5D06A045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3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7AD7394-D244-5158-9118-CFBCFFC0FA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33CAEC-CB23-A6A4-23F0-ACD26E9E21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Sociale veiligheid is sterk afhankelijk </a:t>
            </a:r>
            <a:r>
              <a:rPr lang="nl-NL" dirty="0">
                <a:solidFill>
                  <a:srgbClr val="900B0A"/>
                </a:solidFill>
              </a:rPr>
              <a:t>van persoonlijke beleving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NPR meet slechts </a:t>
            </a:r>
            <a:r>
              <a:rPr lang="nl-NL" dirty="0">
                <a:solidFill>
                  <a:srgbClr val="900B0A"/>
                </a:solidFill>
              </a:rPr>
              <a:t>fysieke aspecten </a:t>
            </a:r>
            <a:r>
              <a:rPr lang="nl-NL" dirty="0"/>
              <a:t>en richt zich op het te verlichten oppervlak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Houdt geen rekening met </a:t>
            </a:r>
            <a:r>
              <a:rPr lang="nl-NL" dirty="0">
                <a:solidFill>
                  <a:srgbClr val="900B0A"/>
                </a:solidFill>
              </a:rPr>
              <a:t>context</a:t>
            </a:r>
            <a:r>
              <a:rPr lang="nl-NL" dirty="0"/>
              <a:t> zoals </a:t>
            </a:r>
            <a:r>
              <a:rPr lang="nl-NL" dirty="0">
                <a:solidFill>
                  <a:srgbClr val="900B0A"/>
                </a:solidFill>
              </a:rPr>
              <a:t>diversiteit</a:t>
            </a:r>
            <a:r>
              <a:rPr lang="nl-NL" dirty="0"/>
              <a:t> in gebruikers en doel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0B0A"/>
                </a:solidFill>
              </a:rPr>
              <a:t>Valkuil</a:t>
            </a:r>
            <a:r>
              <a:rPr lang="nl-NL" dirty="0"/>
              <a:t>: als het voldoet aan de NPR is het ‘goed’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F71A81D-1EA9-FC27-93B6-F3D89F0378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Subjectieve beleving en objectieve normen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FF4043-932B-416B-B6BB-A5A045E20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186" y="2563342"/>
            <a:ext cx="9778314" cy="9778314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A266633B-D772-A994-918E-242C76823389}"/>
              </a:ext>
            </a:extLst>
          </p:cNvPr>
          <p:cNvSpPr/>
          <p:nvPr/>
        </p:nvSpPr>
        <p:spPr>
          <a:xfrm rot="223875">
            <a:off x="3896610" y="16285013"/>
            <a:ext cx="27439200" cy="12585600"/>
          </a:xfrm>
          <a:prstGeom prst="ellipse">
            <a:avLst/>
          </a:prstGeom>
          <a:solidFill>
            <a:srgbClr val="930B0A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E73A59C0-8979-2F39-B082-2B0C6DFAB74F}"/>
              </a:ext>
            </a:extLst>
          </p:cNvPr>
          <p:cNvSpPr/>
          <p:nvPr/>
        </p:nvSpPr>
        <p:spPr>
          <a:xfrm rot="8343622">
            <a:off x="21134820" y="11286985"/>
            <a:ext cx="25873200" cy="13136400"/>
          </a:xfrm>
          <a:prstGeom prst="ellipse">
            <a:avLst/>
          </a:prstGeom>
          <a:solidFill>
            <a:schemeClr val="accent3">
              <a:lumMod val="75000"/>
              <a:alpha val="74902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Nova Cond Ultra Bold" panose="020B0B04020104020203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2824392-54AF-471A-CFB2-8B20E7641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12710857"/>
            <a:ext cx="1831214" cy="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39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sic">
  <a:themeElements>
    <a:clrScheme name="Aangepast 5">
      <a:dk1>
        <a:srgbClr val="FFFFFF"/>
      </a:dk1>
      <a:lt1>
        <a:srgbClr val="000000"/>
      </a:lt1>
      <a:dk2>
        <a:srgbClr val="7F7F7F"/>
      </a:dk2>
      <a:lt2>
        <a:srgbClr val="373737"/>
      </a:lt2>
      <a:accent1>
        <a:srgbClr val="E54506"/>
      </a:accent1>
      <a:accent2>
        <a:srgbClr val="B70E0C"/>
      </a:accent2>
      <a:accent3>
        <a:srgbClr val="991155"/>
      </a:accent3>
      <a:accent4>
        <a:srgbClr val="0070C0"/>
      </a:accent4>
      <a:accent5>
        <a:srgbClr val="6934B1"/>
      </a:accent5>
      <a:accent6>
        <a:srgbClr val="EAEAEA"/>
      </a:accent6>
      <a:hlink>
        <a:srgbClr val="941651"/>
      </a:hlink>
      <a:folHlink>
        <a:srgbClr val="941651"/>
      </a:folHlink>
    </a:clrScheme>
    <a:fontScheme name="21_BasicWhite">
      <a:majorFont>
        <a:latin typeface="Ubuntu Regular"/>
        <a:ea typeface="Ubuntu Regular"/>
        <a:cs typeface="Ubuntu Regular"/>
      </a:majorFont>
      <a:minorFont>
        <a:latin typeface="Ubuntu Regular"/>
        <a:ea typeface="Ubuntu Regular"/>
        <a:cs typeface="Ubuntu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buntu"/>
            <a:ea typeface="Ubuntu"/>
            <a:cs typeface="Ubuntu"/>
            <a:sym typeface="Ubuntu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_NODR_Presentatie_Template" id="{89017BF2-DE22-234E-A8CF-1AC280D842EC}" vid="{D3DD42B9-611F-F145-8B04-D17B3AF1363E}"/>
    </a:ext>
  </a:extLst>
</a:theme>
</file>

<file path=ppt/theme/theme2.xml><?xml version="1.0" encoding="utf-8"?>
<a:theme xmlns:a="http://schemas.openxmlformats.org/drawingml/2006/main" name="1_Basic">
  <a:themeElements>
    <a:clrScheme name="Aangepast 5">
      <a:dk1>
        <a:srgbClr val="FFFFFF"/>
      </a:dk1>
      <a:lt1>
        <a:srgbClr val="000000"/>
      </a:lt1>
      <a:dk2>
        <a:srgbClr val="7F7F7F"/>
      </a:dk2>
      <a:lt2>
        <a:srgbClr val="373737"/>
      </a:lt2>
      <a:accent1>
        <a:srgbClr val="E54506"/>
      </a:accent1>
      <a:accent2>
        <a:srgbClr val="B70E0C"/>
      </a:accent2>
      <a:accent3>
        <a:srgbClr val="991155"/>
      </a:accent3>
      <a:accent4>
        <a:srgbClr val="0070C0"/>
      </a:accent4>
      <a:accent5>
        <a:srgbClr val="6934B1"/>
      </a:accent5>
      <a:accent6>
        <a:srgbClr val="EAEAEA"/>
      </a:accent6>
      <a:hlink>
        <a:srgbClr val="941651"/>
      </a:hlink>
      <a:folHlink>
        <a:srgbClr val="941651"/>
      </a:folHlink>
    </a:clrScheme>
    <a:fontScheme name="21_BasicWhite">
      <a:majorFont>
        <a:latin typeface="Ubuntu Regular"/>
        <a:ea typeface="Ubuntu Regular"/>
        <a:cs typeface="Ubuntu Regular"/>
      </a:majorFont>
      <a:minorFont>
        <a:latin typeface="Ubuntu Regular"/>
        <a:ea typeface="Ubuntu Regular"/>
        <a:cs typeface="Ubuntu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buntu"/>
            <a:ea typeface="Ubuntu"/>
            <a:cs typeface="Ubuntu"/>
            <a:sym typeface="Ubuntu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_NODR_Presentatie_Template" id="{89017BF2-DE22-234E-A8CF-1AC280D842EC}" vid="{D3DD42B9-611F-F145-8B04-D17B3AF1363E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Ubuntu Regular"/>
        <a:ea typeface="Ubuntu Regular"/>
        <a:cs typeface="Ubuntu Regular"/>
      </a:majorFont>
      <a:minorFont>
        <a:latin typeface="Ubuntu Regular"/>
        <a:ea typeface="Ubuntu Regular"/>
        <a:cs typeface="Ubuntu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buntu"/>
            <a:ea typeface="Ubuntu"/>
            <a:cs typeface="Ubuntu"/>
            <a:sym typeface="Ubuntu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BF352D96E5BA4F9D5F276CF088B8CB" ma:contentTypeVersion="4" ma:contentTypeDescription="Een nieuw document maken." ma:contentTypeScope="" ma:versionID="5f98f2c89cdc91e143752795446e4323">
  <xsd:schema xmlns:xsd="http://www.w3.org/2001/XMLSchema" xmlns:xs="http://www.w3.org/2001/XMLSchema" xmlns:p="http://schemas.microsoft.com/office/2006/metadata/properties" xmlns:ns3="30da070d-d585-4752-80b1-49def0b1f532" targetNamespace="http://schemas.microsoft.com/office/2006/metadata/properties" ma:root="true" ma:fieldsID="3d6b8ba2a61a0460954f2f0a003bf01f" ns3:_="">
    <xsd:import namespace="30da070d-d585-4752-80b1-49def0b1f5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a070d-d585-4752-80b1-49def0b1f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35467D-7FAE-43BE-9FF9-15C1CBAE5B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da070d-d585-4752-80b1-49def0b1f5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E188D3-48DA-4DBD-9C62-7B0356B92859}">
  <ds:schemaRefs>
    <ds:schemaRef ds:uri="30da070d-d585-4752-80b1-49def0b1f532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F18DBEB-76AB-4D6B-9001-901DD6F414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21_BasicWhite</Template>
  <TotalTime>6404</TotalTime>
  <Words>459</Words>
  <Application>Microsoft Office PowerPoint</Application>
  <PresentationFormat>Aangepast</PresentationFormat>
  <Paragraphs>71</Paragraphs>
  <Slides>12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12</vt:i4>
      </vt:variant>
    </vt:vector>
  </HeadingPairs>
  <TitlesOfParts>
    <vt:vector size="22" baseType="lpstr">
      <vt:lpstr>Gill Sans Nova Cond Ultra Bold</vt:lpstr>
      <vt:lpstr>ABSOLUTSTD-MEDIUM</vt:lpstr>
      <vt:lpstr>Absolut Standard</vt:lpstr>
      <vt:lpstr>ABSOLUTSTD-BOOK</vt:lpstr>
      <vt:lpstr>Arial</vt:lpstr>
      <vt:lpstr>Ubuntu</vt:lpstr>
      <vt:lpstr>ABSOLUTSTD-LIGHT</vt:lpstr>
      <vt:lpstr>Ubuntu Medium</vt:lpstr>
      <vt:lpstr>Basic</vt:lpstr>
      <vt:lpstr>1_Basic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Naomi Zuijdwijk</dc:creator>
  <cp:lastModifiedBy>Lieke van den Heuvel</cp:lastModifiedBy>
  <cp:revision>194</cp:revision>
  <dcterms:created xsi:type="dcterms:W3CDTF">2023-05-05T08:44:15Z</dcterms:created>
  <dcterms:modified xsi:type="dcterms:W3CDTF">2026-03-17T18:29:14Z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0x0101001FBF352D96E5BA4F9D5F276CF088B8CB</vt:lpwstr>
  </property>
</Properties>
</file>