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67" r:id="rId3"/>
    <p:sldId id="257" r:id="rId4"/>
    <p:sldId id="263" r:id="rId5"/>
    <p:sldId id="268" r:id="rId6"/>
    <p:sldId id="269" r:id="rId7"/>
    <p:sldId id="270" r:id="rId8"/>
    <p:sldId id="273" r:id="rId9"/>
    <p:sldId id="274" r:id="rId10"/>
    <p:sldId id="275" r:id="rId11"/>
    <p:sldId id="277" r:id="rId12"/>
    <p:sldId id="276" r:id="rId13"/>
    <p:sldId id="262" r:id="rId14"/>
    <p:sldId id="25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E1D"/>
    <a:srgbClr val="FFD65E"/>
    <a:srgbClr val="275DC2"/>
    <a:srgbClr val="82A2DC"/>
    <a:srgbClr val="F9CF7B"/>
    <a:srgbClr val="9CD2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1" d="100"/>
          <a:sy n="121" d="100"/>
        </p:scale>
        <p:origin x="766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3DDCAF-32DC-7623-5C4D-CBADB80F82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8F2AE70-3AC5-688E-EF83-AD02D79D3C8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97377D-5074-46C7-9FE7-2A452DB01B9B}" type="datetimeFigureOut">
              <a:rPr lang="en-US" smtClean="0"/>
              <a:t>3/17/2026</a:t>
            </a:fld>
            <a:endParaRPr lang="en-US"/>
          </a:p>
        </p:txBody>
      </p:sp>
      <p:sp>
        <p:nvSpPr>
          <p:cNvPr id="4" name="Footer Placeholder 3">
            <a:extLst>
              <a:ext uri="{FF2B5EF4-FFF2-40B4-BE49-F238E27FC236}">
                <a16:creationId xmlns:a16="http://schemas.microsoft.com/office/drawing/2014/main" id="{E3F68AA1-D920-07D1-286B-A07F5A020C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14050B0-4F4C-67A0-88E8-3833B802E8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529DF1-62D4-4C50-96F3-644DA7E946DF}" type="slidenum">
              <a:rPr lang="en-US" smtClean="0"/>
              <a:t>‹nr.›</a:t>
            </a:fld>
            <a:endParaRPr lang="en-US"/>
          </a:p>
        </p:txBody>
      </p:sp>
    </p:spTree>
    <p:extLst>
      <p:ext uri="{BB962C8B-B14F-4D97-AF65-F5344CB8AC3E}">
        <p14:creationId xmlns:p14="http://schemas.microsoft.com/office/powerpoint/2010/main" val="3388956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C33768-8120-4DDA-8E5D-372596F628B6}" type="datetimeFigureOut">
              <a:rPr lang="en-US" smtClean="0"/>
              <a:t>3/17/2026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3B7A56-5618-472A-9705-D382401594E2}" type="slidenum">
              <a:rPr lang="en-US" smtClean="0"/>
              <a:t>‹nr.›</a:t>
            </a:fld>
            <a:endParaRPr lang="en-US"/>
          </a:p>
        </p:txBody>
      </p:sp>
    </p:spTree>
    <p:extLst>
      <p:ext uri="{BB962C8B-B14F-4D97-AF65-F5344CB8AC3E}">
        <p14:creationId xmlns:p14="http://schemas.microsoft.com/office/powerpoint/2010/main" val="3855318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23B7A56-5618-472A-9705-D382401594E2}" type="slidenum">
              <a:rPr lang="en-US" smtClean="0"/>
              <a:t>13</a:t>
            </a:fld>
            <a:endParaRPr lang="en-US"/>
          </a:p>
        </p:txBody>
      </p:sp>
    </p:spTree>
    <p:extLst>
      <p:ext uri="{BB962C8B-B14F-4D97-AF65-F5344CB8AC3E}">
        <p14:creationId xmlns:p14="http://schemas.microsoft.com/office/powerpoint/2010/main" val="3500141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987CF63-10F5-B50D-5D7C-427C0A9428DE}"/>
              </a:ext>
            </a:extLst>
          </p:cNvPr>
          <p:cNvSpPr>
            <a:spLocks noGrp="1"/>
          </p:cNvSpPr>
          <p:nvPr>
            <p:ph type="pic" sz="quarter" idx="13"/>
          </p:nvPr>
        </p:nvSpPr>
        <p:spPr>
          <a:xfrm>
            <a:off x="0" y="0"/>
            <a:ext cx="9747358" cy="6786245"/>
          </a:xfrm>
          <a:noFill/>
          <a:ln>
            <a:solidFill>
              <a:srgbClr val="275DC2"/>
            </a:solidFill>
          </a:ln>
        </p:spPr>
        <p:txBody>
          <a:bodyPr/>
          <a:lstStyle/>
          <a:p>
            <a:r>
              <a:rPr lang="nl-NL"/>
              <a:t>Klik op het pictogram als u een afbeelding wilt toevoegen</a:t>
            </a:r>
            <a:endParaRPr lang="en-US" dirty="0"/>
          </a:p>
        </p:txBody>
      </p:sp>
      <p:sp>
        <p:nvSpPr>
          <p:cNvPr id="2" name="Title 1"/>
          <p:cNvSpPr>
            <a:spLocks noGrp="1"/>
          </p:cNvSpPr>
          <p:nvPr>
            <p:ph type="ctrTitle" hasCustomPrompt="1"/>
          </p:nvPr>
        </p:nvSpPr>
        <p:spPr>
          <a:xfrm>
            <a:off x="4608945" y="2358129"/>
            <a:ext cx="7583055" cy="934568"/>
          </a:xfrm>
          <a:solidFill>
            <a:schemeClr val="bg1"/>
          </a:solidFill>
        </p:spPr>
        <p:txBody>
          <a:bodyPr rIns="396000" numCol="1" anchor="ctr" anchorCtr="0">
            <a:noAutofit/>
          </a:bodyPr>
          <a:lstStyle>
            <a:lvl1pPr algn="l">
              <a:defRPr sz="3000"/>
            </a:lvl1pPr>
          </a:lstStyle>
          <a:p>
            <a:r>
              <a:rPr lang="nl-NL" dirty="0"/>
              <a:t>KLIKKEN OM DE T</a:t>
            </a:r>
            <a:r>
              <a:rPr lang="en-US" dirty="0"/>
              <a:t>ITEL TE BEWERKEN</a:t>
            </a:r>
          </a:p>
        </p:txBody>
      </p:sp>
      <p:sp>
        <p:nvSpPr>
          <p:cNvPr id="3" name="Subtitle 2"/>
          <p:cNvSpPr>
            <a:spLocks noGrp="1"/>
          </p:cNvSpPr>
          <p:nvPr>
            <p:ph type="subTitle" idx="1" hasCustomPrompt="1"/>
          </p:nvPr>
        </p:nvSpPr>
        <p:spPr>
          <a:xfrm>
            <a:off x="4608945" y="3290622"/>
            <a:ext cx="5138413" cy="549363"/>
          </a:xfrm>
          <a:solidFill>
            <a:srgbClr val="060E1D">
              <a:alpha val="80000"/>
            </a:srgbClr>
          </a:solidFill>
        </p:spPr>
        <p:txBody>
          <a:bodyPr rIns="288000" anchor="ctr" anchorCtr="0">
            <a:normAutofit/>
          </a:bodyPr>
          <a:lstStyle>
            <a:lvl1pPr marL="0" indent="0" algn="r">
              <a:buNone/>
              <a:defRPr sz="1800">
                <a:solidFill>
                  <a:schemeClr val="bg1"/>
                </a:solidFill>
                <a:latin typeface="Univers Condensed" panose="020B050602020205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Maand 20XX</a:t>
            </a:r>
            <a:endParaRPr lang="en-US" dirty="0"/>
          </a:p>
        </p:txBody>
      </p:sp>
      <p:sp>
        <p:nvSpPr>
          <p:cNvPr id="7" name="Rectangle 6">
            <a:extLst>
              <a:ext uri="{FF2B5EF4-FFF2-40B4-BE49-F238E27FC236}">
                <a16:creationId xmlns:a16="http://schemas.microsoft.com/office/drawing/2014/main" id="{1F3957A7-85AA-A314-0B35-F0F8A21A1D68}"/>
              </a:ext>
            </a:extLst>
          </p:cNvPr>
          <p:cNvSpPr>
            <a:spLocks noChangeArrowheads="1"/>
          </p:cNvSpPr>
          <p:nvPr userDrawn="1"/>
        </p:nvSpPr>
        <p:spPr bwMode="auto">
          <a:xfrm>
            <a:off x="0" y="6786245"/>
            <a:ext cx="12192000" cy="71755"/>
          </a:xfrm>
          <a:prstGeom prst="rect">
            <a:avLst/>
          </a:prstGeom>
          <a:gradFill flip="none" rotWithShape="1">
            <a:gsLst>
              <a:gs pos="48000">
                <a:srgbClr val="82A2DC"/>
              </a:gs>
              <a:gs pos="23000">
                <a:srgbClr val="F9CF7B"/>
              </a:gs>
              <a:gs pos="75000">
                <a:srgbClr val="9CD2A0"/>
              </a:gs>
            </a:gsLst>
            <a:lin ang="0" scaled="1"/>
            <a:tileRect/>
          </a:gradFill>
          <a:ln>
            <a:noFill/>
          </a:ln>
        </p:spPr>
        <p:txBody>
          <a:bodyPr rot="0" vert="horz" wrap="square" lIns="91440" tIns="45720" rIns="91440" bIns="45720" anchor="t" anchorCtr="0" upright="1">
            <a:noAutofit/>
          </a:bodyPr>
          <a:lstStyle/>
          <a:p>
            <a:endParaRPr lang="en-US"/>
          </a:p>
        </p:txBody>
      </p:sp>
      <p:pic>
        <p:nvPicPr>
          <p:cNvPr id="9" name="Picture 8">
            <a:extLst>
              <a:ext uri="{FF2B5EF4-FFF2-40B4-BE49-F238E27FC236}">
                <a16:creationId xmlns:a16="http://schemas.microsoft.com/office/drawing/2014/main" id="{C4C0561F-7CD3-92E9-77B3-3A43F770E5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09665" y="273867"/>
            <a:ext cx="1720027" cy="603465"/>
          </a:xfrm>
          <a:prstGeom prst="rect">
            <a:avLst/>
          </a:prstGeom>
        </p:spPr>
      </p:pic>
      <p:sp>
        <p:nvSpPr>
          <p:cNvPr id="14" name="Rectangle 13">
            <a:extLst>
              <a:ext uri="{FF2B5EF4-FFF2-40B4-BE49-F238E27FC236}">
                <a16:creationId xmlns:a16="http://schemas.microsoft.com/office/drawing/2014/main" id="{983BE318-2C5C-0A3A-42CC-BBBEB67B225D}"/>
              </a:ext>
            </a:extLst>
          </p:cNvPr>
          <p:cNvSpPr/>
          <p:nvPr userDrawn="1"/>
        </p:nvSpPr>
        <p:spPr>
          <a:xfrm>
            <a:off x="9747358" y="3290623"/>
            <a:ext cx="2444642" cy="72000"/>
          </a:xfrm>
          <a:prstGeom prst="rect">
            <a:avLst/>
          </a:prstGeom>
          <a:solidFill>
            <a:srgbClr val="FFD65E"/>
          </a:solidFill>
          <a:ln>
            <a:solidFill>
              <a:srgbClr val="FFD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voettekst 3">
            <a:extLst>
              <a:ext uri="{FF2B5EF4-FFF2-40B4-BE49-F238E27FC236}">
                <a16:creationId xmlns:a16="http://schemas.microsoft.com/office/drawing/2014/main" id="{7231EE73-1F1C-F573-EC31-E25957D55FA3}"/>
              </a:ext>
            </a:extLst>
          </p:cNvPr>
          <p:cNvSpPr txBox="1">
            <a:spLocks/>
          </p:cNvSpPr>
          <p:nvPr userDrawn="1"/>
        </p:nvSpPr>
        <p:spPr>
          <a:xfrm>
            <a:off x="9798397" y="6198777"/>
            <a:ext cx="2340047" cy="537883"/>
          </a:xfrm>
          <a:prstGeom prst="rect">
            <a:avLst/>
          </a:prstGeom>
        </p:spPr>
        <p:txBody>
          <a:bodyPr rtlCol="0"/>
          <a:lstStyle>
            <a:defPPr rtl="0">
              <a:defRPr lang="nl-nl"/>
            </a:defPPr>
            <a:lvl1pPr marL="0" algn="l" defTabSz="914400" rtl="0" eaLnBrk="1" latinLnBrk="0" hangingPunct="1">
              <a:defRPr sz="1800"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1400" b="1" dirty="0">
                <a:solidFill>
                  <a:srgbClr val="FFD65E"/>
                </a:solidFill>
                <a:latin typeface="Univers Condensed" panose="020B0506020202050204" pitchFamily="34" charset="0"/>
              </a:rPr>
              <a:t>Een leefbare samenleving door efficiënte processen</a:t>
            </a:r>
          </a:p>
        </p:txBody>
      </p:sp>
    </p:spTree>
    <p:extLst>
      <p:ext uri="{BB962C8B-B14F-4D97-AF65-F5344CB8AC3E}">
        <p14:creationId xmlns:p14="http://schemas.microsoft.com/office/powerpoint/2010/main" val="3245322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1" name="Tijdelijke aanduiding voor afbeelding 8" descr="Handen die een mobiele telefoon aanraken">
            <a:extLst>
              <a:ext uri="{FF2B5EF4-FFF2-40B4-BE49-F238E27FC236}">
                <a16:creationId xmlns:a16="http://schemas.microsoft.com/office/drawing/2014/main" id="{8CD3E980-8438-F751-AEAA-08138B6033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288656" y="-101"/>
            <a:ext cx="5903344" cy="6185242"/>
          </a:xfrm>
          <a:prstGeom prst="rect">
            <a:avLst/>
          </a:prstGeom>
        </p:spPr>
      </p:pic>
      <p:sp>
        <p:nvSpPr>
          <p:cNvPr id="3" name="Content Placeholder 2"/>
          <p:cNvSpPr>
            <a:spLocks noGrp="1"/>
          </p:cNvSpPr>
          <p:nvPr>
            <p:ph idx="1"/>
          </p:nvPr>
        </p:nvSpPr>
        <p:spPr>
          <a:xfrm>
            <a:off x="423413" y="1253331"/>
            <a:ext cx="5601150" cy="4351338"/>
          </a:xfrm>
        </p:spPr>
        <p:txBody>
          <a:bodyPr anchor="ctr" anchorCtr="0">
            <a:normAutofit/>
          </a:bodyPr>
          <a:lstStyle>
            <a:lvl1pPr>
              <a:defRPr sz="2000"/>
            </a:lvl1pPr>
          </a:lstStyle>
          <a:p>
            <a:pPr lvl="0"/>
            <a:r>
              <a:rPr lang="nl-NL"/>
              <a:t>Klikken om de tekststijl van het model te bewerken</a:t>
            </a:r>
          </a:p>
        </p:txBody>
      </p:sp>
      <p:sp>
        <p:nvSpPr>
          <p:cNvPr id="6" name="Slide Number Placeholder 5"/>
          <p:cNvSpPr>
            <a:spLocks noGrp="1"/>
          </p:cNvSpPr>
          <p:nvPr>
            <p:ph type="sldNum" sz="quarter" idx="12"/>
          </p:nvPr>
        </p:nvSpPr>
        <p:spPr/>
        <p:txBody>
          <a:bodyPr/>
          <a:lstStyle/>
          <a:p>
            <a:fld id="{928D3BAC-5BCE-4CC0-938F-97196920F2D6}" type="slidenum">
              <a:rPr lang="en-US" smtClean="0"/>
              <a:t>‹nr.›</a:t>
            </a:fld>
            <a:endParaRPr lang="en-US"/>
          </a:p>
        </p:txBody>
      </p:sp>
      <p:sp>
        <p:nvSpPr>
          <p:cNvPr id="7" name="Title 1">
            <a:extLst>
              <a:ext uri="{FF2B5EF4-FFF2-40B4-BE49-F238E27FC236}">
                <a16:creationId xmlns:a16="http://schemas.microsoft.com/office/drawing/2014/main" id="{948933C4-C291-B9BA-4F20-5C2E47E870EA}"/>
              </a:ext>
            </a:extLst>
          </p:cNvPr>
          <p:cNvSpPr txBox="1">
            <a:spLocks/>
          </p:cNvSpPr>
          <p:nvPr userDrawn="1"/>
        </p:nvSpPr>
        <p:spPr>
          <a:xfrm>
            <a:off x="6410036" y="2875714"/>
            <a:ext cx="5781964" cy="934568"/>
          </a:xfrm>
          <a:prstGeom prst="rect">
            <a:avLst/>
          </a:prstGeom>
          <a:solidFill>
            <a:schemeClr val="bg1"/>
          </a:solidFill>
        </p:spPr>
        <p:txBody>
          <a:bodyPr vert="horz" lIns="91440" tIns="45720" rIns="396000" bIns="45720" numCol="1" rtlCol="0" anchor="ctr" anchorCtr="0">
            <a:normAutofit/>
          </a:bodyPr>
          <a:lstStyle>
            <a:lvl1pPr algn="r"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nl-NL" b="0" dirty="0">
                <a:solidFill>
                  <a:srgbClr val="060E1D"/>
                </a:solidFill>
                <a:latin typeface="Univers Condensed" panose="020B0506020202050204" pitchFamily="34" charset="0"/>
              </a:rPr>
              <a:t>AGENDA</a:t>
            </a:r>
            <a:endParaRPr lang="en-US" b="0" dirty="0">
              <a:solidFill>
                <a:srgbClr val="060E1D"/>
              </a:solidFill>
              <a:latin typeface="Univers Condensed" panose="020B0506020202050204" pitchFamily="34" charset="0"/>
            </a:endParaRPr>
          </a:p>
        </p:txBody>
      </p:sp>
      <p:sp>
        <p:nvSpPr>
          <p:cNvPr id="8" name="Subtitle 2">
            <a:extLst>
              <a:ext uri="{FF2B5EF4-FFF2-40B4-BE49-F238E27FC236}">
                <a16:creationId xmlns:a16="http://schemas.microsoft.com/office/drawing/2014/main" id="{A2AF78DC-45AE-524E-9BC1-5436AEF39CA9}"/>
              </a:ext>
            </a:extLst>
          </p:cNvPr>
          <p:cNvSpPr>
            <a:spLocks noGrp="1"/>
          </p:cNvSpPr>
          <p:nvPr>
            <p:ph type="subTitle" idx="13" hasCustomPrompt="1"/>
          </p:nvPr>
        </p:nvSpPr>
        <p:spPr>
          <a:xfrm>
            <a:off x="8837893" y="3810282"/>
            <a:ext cx="3354107" cy="549363"/>
          </a:xfrm>
          <a:solidFill>
            <a:srgbClr val="060E1D">
              <a:alpha val="80000"/>
            </a:srgbClr>
          </a:solidFill>
        </p:spPr>
        <p:txBody>
          <a:bodyPr rIns="288000" anchor="ctr" anchorCtr="0">
            <a:normAutofit/>
          </a:bodyPr>
          <a:lstStyle>
            <a:lvl1pPr marL="0" indent="0" algn="r">
              <a:buNone/>
              <a:defRPr sz="1800">
                <a:solidFill>
                  <a:schemeClr val="bg1"/>
                </a:solidFill>
                <a:latin typeface="Univers Condensed" panose="020B050602020205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MMMMM JJJJ</a:t>
            </a:r>
            <a:endParaRPr lang="en-US" dirty="0"/>
          </a:p>
        </p:txBody>
      </p:sp>
      <p:sp>
        <p:nvSpPr>
          <p:cNvPr id="12" name="Rectangle 11">
            <a:extLst>
              <a:ext uri="{FF2B5EF4-FFF2-40B4-BE49-F238E27FC236}">
                <a16:creationId xmlns:a16="http://schemas.microsoft.com/office/drawing/2014/main" id="{C25FE340-55EA-B3B1-E18D-631B5F25FE90}"/>
              </a:ext>
            </a:extLst>
          </p:cNvPr>
          <p:cNvSpPr/>
          <p:nvPr userDrawn="1"/>
        </p:nvSpPr>
        <p:spPr>
          <a:xfrm>
            <a:off x="6414900" y="3820011"/>
            <a:ext cx="2412000" cy="72000"/>
          </a:xfrm>
          <a:prstGeom prst="rect">
            <a:avLst/>
          </a:prstGeom>
          <a:solidFill>
            <a:srgbClr val="FFD65E"/>
          </a:solidFill>
          <a:ln>
            <a:solidFill>
              <a:srgbClr val="FFD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Afbeelding 1">
            <a:extLst>
              <a:ext uri="{FF2B5EF4-FFF2-40B4-BE49-F238E27FC236}">
                <a16:creationId xmlns:a16="http://schemas.microsoft.com/office/drawing/2014/main" id="{89145CB8-6135-441D-A560-ACFDD414A3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206" y="6409527"/>
            <a:ext cx="1297469" cy="289140"/>
          </a:xfrm>
          <a:prstGeom prst="rect">
            <a:avLst/>
          </a:prstGeom>
        </p:spPr>
      </p:pic>
    </p:spTree>
    <p:extLst>
      <p:ext uri="{BB962C8B-B14F-4D97-AF65-F5344CB8AC3E}">
        <p14:creationId xmlns:p14="http://schemas.microsoft.com/office/powerpoint/2010/main" val="3380102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delerdia 2">
    <p:bg>
      <p:bgRef idx="1001">
        <a:schemeClr val="bg1"/>
      </p:bgRef>
    </p:bg>
    <p:spTree>
      <p:nvGrpSpPr>
        <p:cNvPr id="1" name=""/>
        <p:cNvGrpSpPr/>
        <p:nvPr/>
      </p:nvGrpSpPr>
      <p:grpSpPr>
        <a:xfrm>
          <a:off x="0" y="0"/>
          <a:ext cx="0" cy="0"/>
          <a:chOff x="0" y="0"/>
          <a:chExt cx="0" cy="0"/>
        </a:xfrm>
      </p:grpSpPr>
      <p:sp>
        <p:nvSpPr>
          <p:cNvPr id="41" name="Tijdelijke aanduiding voor afbeelding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7" cy="6173623"/>
          </a:xfrm>
          <a:noFill/>
          <a:ln>
            <a:solidFill>
              <a:srgbClr val="275DC2"/>
            </a:solidFill>
          </a:ln>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nl-NL" dirty="0"/>
              <a:t>Hier uw foto invoegen of </a:t>
            </a:r>
            <a:br>
              <a:rPr lang="nl-NL" dirty="0"/>
            </a:br>
            <a:r>
              <a:rPr lang="nl-NL" dirty="0"/>
              <a:t>slepen en neerzetten</a:t>
            </a:r>
          </a:p>
        </p:txBody>
      </p:sp>
      <p:sp>
        <p:nvSpPr>
          <p:cNvPr id="3" name="Titel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noAutofit/>
          </a:bodyPr>
          <a:lstStyle>
            <a:lvl1pPr>
              <a:defRPr sz="4000" b="0" spc="0">
                <a:solidFill>
                  <a:srgbClr val="060E1D"/>
                </a:solidFill>
                <a:latin typeface="Univers Condensed" panose="020B0506020202050204" pitchFamily="34" charset="0"/>
              </a:defRPr>
            </a:lvl1pPr>
          </a:lstStyle>
          <a:p>
            <a:pPr rtl="0"/>
            <a:r>
              <a:rPr lang="nl-NL" dirty="0"/>
              <a:t>Klikken om sectieverdeler te bewerken</a:t>
            </a:r>
          </a:p>
        </p:txBody>
      </p:sp>
      <p:sp>
        <p:nvSpPr>
          <p:cNvPr id="7" name="Subtitel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rtlCol="0"/>
          <a:lstStyle>
            <a:lvl1pPr marL="0" indent="0" algn="l">
              <a:buNone/>
              <a:defRPr sz="1800">
                <a:solidFill>
                  <a:schemeClr val="bg1"/>
                </a:solidFill>
                <a:latin typeface="Univers Condensed" panose="020B0506020202050204" pitchFamily="34" charset="0"/>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nl-NL" dirty="0"/>
              <a:t>Klik om de subtitelstijl van het model te bewerken</a:t>
            </a:r>
          </a:p>
        </p:txBody>
      </p:sp>
      <p:sp>
        <p:nvSpPr>
          <p:cNvPr id="8" name="Rechthoek 7">
            <a:extLst>
              <a:ext uri="{FF2B5EF4-FFF2-40B4-BE49-F238E27FC236}">
                <a16:creationId xmlns:a16="http://schemas.microsoft.com/office/drawing/2014/main" id="{51DD44D8-4A8F-4693-B90A-166855B29D25}"/>
              </a:ext>
            </a:extLst>
          </p:cNvPr>
          <p:cNvSpPr/>
          <p:nvPr userDrawn="1"/>
        </p:nvSpPr>
        <p:spPr>
          <a:xfrm>
            <a:off x="0" y="5209682"/>
            <a:ext cx="2411412" cy="72000"/>
          </a:xfrm>
          <a:prstGeom prst="rect">
            <a:avLst/>
          </a:prstGeom>
          <a:solidFill>
            <a:srgbClr val="FFD65E"/>
          </a:solidFill>
          <a:ln>
            <a:solidFill>
              <a:srgbClr val="FFD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nl-NL" dirty="0"/>
          </a:p>
        </p:txBody>
      </p:sp>
      <p:sp>
        <p:nvSpPr>
          <p:cNvPr id="13" name="Rechthoek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15" name="Rechthoek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5" name="Tijdelijke aanduiding voor dianumm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nl-NL" smtClean="0"/>
              <a:pPr rtl="0"/>
              <a:t>‹nr.›</a:t>
            </a:fld>
            <a:endParaRPr lang="nl-NL" dirty="0"/>
          </a:p>
        </p:txBody>
      </p:sp>
      <p:pic>
        <p:nvPicPr>
          <p:cNvPr id="2" name="Afbeelding 1">
            <a:extLst>
              <a:ext uri="{FF2B5EF4-FFF2-40B4-BE49-F238E27FC236}">
                <a16:creationId xmlns:a16="http://schemas.microsoft.com/office/drawing/2014/main" id="{963AB5F6-5E16-14B7-9174-4E020BE0B3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206" y="6409527"/>
            <a:ext cx="1297469" cy="289140"/>
          </a:xfrm>
          <a:prstGeom prst="rect">
            <a:avLst/>
          </a:prstGeom>
        </p:spPr>
      </p:pic>
    </p:spTree>
    <p:extLst>
      <p:ext uri="{BB962C8B-B14F-4D97-AF65-F5344CB8AC3E}">
        <p14:creationId xmlns:p14="http://schemas.microsoft.com/office/powerpoint/2010/main" val="27500942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659444"/>
          </a:xfrm>
        </p:spPr>
        <p:txBody>
          <a:bodyPr>
            <a:normAutofit/>
          </a:bodyPr>
          <a:lstStyle>
            <a:lvl1pPr>
              <a:defRPr sz="4000"/>
            </a:lvl1pPr>
          </a:lstStyle>
          <a:p>
            <a:r>
              <a:rPr lang="nl-NL" dirty="0"/>
              <a:t>Klikken om paginatitel te bewerken</a:t>
            </a:r>
            <a:endParaRPr lang="en-US" dirty="0"/>
          </a:p>
        </p:txBody>
      </p:sp>
      <p:sp>
        <p:nvSpPr>
          <p:cNvPr id="3" name="Content Placeholder 2"/>
          <p:cNvSpPr>
            <a:spLocks noGrp="1"/>
          </p:cNvSpPr>
          <p:nvPr>
            <p:ph sz="half" idx="1"/>
          </p:nvPr>
        </p:nvSpPr>
        <p:spPr>
          <a:xfrm>
            <a:off x="838200" y="1600201"/>
            <a:ext cx="10774680" cy="4576762"/>
          </a:xfrm>
        </p:spPr>
        <p:txBody>
          <a:bodyPr>
            <a:normAutofit/>
          </a:bodyPr>
          <a:lstStyle>
            <a:lvl1pPr marL="228600" indent="-228600">
              <a:buClr>
                <a:srgbClr val="060E1D"/>
              </a:buClr>
              <a:buFont typeface="Wingdings" panose="05000000000000000000" pitchFamily="2" charset="2"/>
              <a:buChar char="§"/>
              <a:defRPr sz="1800">
                <a:solidFill>
                  <a:schemeClr val="tx1"/>
                </a:solidFill>
              </a:defRPr>
            </a:lvl1pPr>
            <a:lvl2pPr marL="685800" indent="-228600">
              <a:buClr>
                <a:srgbClr val="060E1D"/>
              </a:buClr>
              <a:buFont typeface="Wingdings" panose="05000000000000000000" pitchFamily="2" charset="2"/>
              <a:buChar char="§"/>
              <a:defRPr sz="1600">
                <a:solidFill>
                  <a:schemeClr val="tx1"/>
                </a:solidFill>
              </a:defRPr>
            </a:lvl2pPr>
            <a:lvl3pPr>
              <a:buClr>
                <a:srgbClr val="060E1D"/>
              </a:buClr>
              <a:defRPr sz="1400">
                <a:solidFill>
                  <a:schemeClr val="tx1"/>
                </a:solidFill>
              </a:defRPr>
            </a:lvl3pPr>
            <a:lvl4pPr>
              <a:defRPr sz="1200">
                <a:solidFill>
                  <a:schemeClr val="tx1"/>
                </a:solidFill>
              </a:defRPr>
            </a:lvl4pPr>
            <a:lvl5pPr>
              <a:defRPr sz="1200">
                <a:solidFill>
                  <a:schemeClr val="tx1"/>
                </a:solidFill>
              </a:defRPr>
            </a:lvl5pPr>
          </a:lstStyle>
          <a:p>
            <a:pPr lvl="0"/>
            <a:r>
              <a:rPr lang="nl-NL"/>
              <a:t>Klikken om de tekststijl van het model te bewerken</a:t>
            </a:r>
          </a:p>
          <a:p>
            <a:pPr lvl="1"/>
            <a:r>
              <a:rPr lang="nl-NL"/>
              <a:t>Tweede niveau</a:t>
            </a:r>
          </a:p>
          <a:p>
            <a:pPr lvl="2"/>
            <a:r>
              <a:rPr lang="nl-NL"/>
              <a:t>Derde niveau</a:t>
            </a:r>
          </a:p>
        </p:txBody>
      </p:sp>
      <p:sp>
        <p:nvSpPr>
          <p:cNvPr id="35" name="Rechthoek 7">
            <a:extLst>
              <a:ext uri="{FF2B5EF4-FFF2-40B4-BE49-F238E27FC236}">
                <a16:creationId xmlns:a16="http://schemas.microsoft.com/office/drawing/2014/main" id="{CBF1D893-9AA0-C41D-A5B4-626274C290CF}"/>
              </a:ext>
            </a:extLst>
          </p:cNvPr>
          <p:cNvSpPr/>
          <p:nvPr userDrawn="1"/>
        </p:nvSpPr>
        <p:spPr>
          <a:xfrm>
            <a:off x="838200" y="1396020"/>
            <a:ext cx="2411412" cy="72000"/>
          </a:xfrm>
          <a:prstGeom prst="rect">
            <a:avLst/>
          </a:prstGeom>
          <a:solidFill>
            <a:srgbClr val="FFD65E"/>
          </a:solidFill>
          <a:ln>
            <a:solidFill>
              <a:srgbClr val="FFD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nl-NL" dirty="0"/>
          </a:p>
        </p:txBody>
      </p:sp>
      <p:pic>
        <p:nvPicPr>
          <p:cNvPr id="4" name="Afbeelding 3">
            <a:extLst>
              <a:ext uri="{FF2B5EF4-FFF2-40B4-BE49-F238E27FC236}">
                <a16:creationId xmlns:a16="http://schemas.microsoft.com/office/drawing/2014/main" id="{36D093B3-748E-260D-BB88-8E5D6C174E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206" y="6409527"/>
            <a:ext cx="1297469" cy="289140"/>
          </a:xfrm>
          <a:prstGeom prst="rect">
            <a:avLst/>
          </a:prstGeom>
        </p:spPr>
      </p:pic>
      <p:sp>
        <p:nvSpPr>
          <p:cNvPr id="5" name="Slide Number Placeholder 6">
            <a:extLst>
              <a:ext uri="{FF2B5EF4-FFF2-40B4-BE49-F238E27FC236}">
                <a16:creationId xmlns:a16="http://schemas.microsoft.com/office/drawing/2014/main" id="{A4249AF7-E3CC-49E3-BD25-7F3E2785C715}"/>
              </a:ext>
            </a:extLst>
          </p:cNvPr>
          <p:cNvSpPr>
            <a:spLocks noGrp="1"/>
          </p:cNvSpPr>
          <p:nvPr>
            <p:ph type="sldNum" sz="quarter" idx="12"/>
          </p:nvPr>
        </p:nvSpPr>
        <p:spPr>
          <a:xfrm>
            <a:off x="51039" y="6371535"/>
            <a:ext cx="372374" cy="365125"/>
          </a:xfrm>
        </p:spPr>
        <p:txBody>
          <a:bodyPr/>
          <a:lstStyle/>
          <a:p>
            <a:fld id="{928D3BAC-5BCE-4CC0-938F-97196920F2D6}" type="slidenum">
              <a:rPr lang="en-US" smtClean="0"/>
              <a:t>‹nr.›</a:t>
            </a:fld>
            <a:endParaRPr lang="en-US"/>
          </a:p>
        </p:txBody>
      </p:sp>
    </p:spTree>
    <p:extLst>
      <p:ext uri="{BB962C8B-B14F-4D97-AF65-F5344CB8AC3E}">
        <p14:creationId xmlns:p14="http://schemas.microsoft.com/office/powerpoint/2010/main" val="3240406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659444"/>
          </a:xfrm>
        </p:spPr>
        <p:txBody>
          <a:bodyPr>
            <a:normAutofit/>
          </a:bodyPr>
          <a:lstStyle>
            <a:lvl1pPr>
              <a:defRPr sz="4000"/>
            </a:lvl1pPr>
          </a:lstStyle>
          <a:p>
            <a:r>
              <a:rPr lang="nl-NL" dirty="0"/>
              <a:t>Klikken om paginatitel te bewerken</a:t>
            </a:r>
            <a:endParaRPr lang="en-US" dirty="0"/>
          </a:p>
        </p:txBody>
      </p:sp>
      <p:sp>
        <p:nvSpPr>
          <p:cNvPr id="3" name="Content Placeholder 2"/>
          <p:cNvSpPr>
            <a:spLocks noGrp="1"/>
          </p:cNvSpPr>
          <p:nvPr>
            <p:ph sz="half" idx="1"/>
          </p:nvPr>
        </p:nvSpPr>
        <p:spPr>
          <a:xfrm>
            <a:off x="838200" y="2214055"/>
            <a:ext cx="5181600" cy="4063491"/>
          </a:xfrm>
        </p:spPr>
        <p:txBody>
          <a:bodyPr>
            <a:normAutofit/>
          </a:bodyPr>
          <a:lstStyle>
            <a:lvl1pPr marL="285750" indent="-285750">
              <a:buClr>
                <a:srgbClr val="060E1D"/>
              </a:buClr>
              <a:buFont typeface="Wingdings" panose="05000000000000000000" pitchFamily="2" charset="2"/>
              <a:buChar char="§"/>
              <a:defRPr sz="1800">
                <a:solidFill>
                  <a:schemeClr val="tx1"/>
                </a:solidFill>
              </a:defRPr>
            </a:lvl1pPr>
            <a:lvl2pPr marL="742950" indent="-285750">
              <a:buClr>
                <a:srgbClr val="060E1D"/>
              </a:buClr>
              <a:buFont typeface="Wingdings" panose="05000000000000000000" pitchFamily="2" charset="2"/>
              <a:buChar char="§"/>
              <a:defRPr sz="1600">
                <a:solidFill>
                  <a:schemeClr val="tx1"/>
                </a:solidFill>
              </a:defRPr>
            </a:lvl2pPr>
            <a:lvl3pPr>
              <a:defRPr sz="1400"/>
            </a:lvl3pPr>
            <a:lvl4pPr>
              <a:defRPr sz="1200"/>
            </a:lvl4pPr>
            <a:lvl5pPr>
              <a:defRPr sz="1200"/>
            </a:lvl5pPr>
          </a:lstStyle>
          <a:p>
            <a:pPr lvl="0"/>
            <a:r>
              <a:rPr lang="nl-NL"/>
              <a:t>Klikken om de tekststijl van het model te bewerken</a:t>
            </a:r>
          </a:p>
          <a:p>
            <a:pPr lvl="1"/>
            <a:r>
              <a:rPr lang="nl-NL"/>
              <a:t>Tweede niveau</a:t>
            </a:r>
          </a:p>
        </p:txBody>
      </p:sp>
      <p:sp>
        <p:nvSpPr>
          <p:cNvPr id="4" name="Content Placeholder 3"/>
          <p:cNvSpPr>
            <a:spLocks noGrp="1"/>
          </p:cNvSpPr>
          <p:nvPr>
            <p:ph sz="half" idx="2"/>
          </p:nvPr>
        </p:nvSpPr>
        <p:spPr>
          <a:xfrm>
            <a:off x="6172200" y="2214055"/>
            <a:ext cx="5181600" cy="4063492"/>
          </a:xfrm>
        </p:spPr>
        <p:txBody>
          <a:bodyPr>
            <a:normAutofit/>
          </a:bodyPr>
          <a:lstStyle>
            <a:lvl1pPr marL="228600" indent="-285750" algn="l" defTabSz="914400" rtl="0" eaLnBrk="1" latinLnBrk="0" hangingPunct="1">
              <a:lnSpc>
                <a:spcPct val="90000"/>
              </a:lnSpc>
              <a:buClr>
                <a:srgbClr val="060E1D"/>
              </a:buClr>
              <a:buFont typeface="Wingdings" panose="05000000000000000000" pitchFamily="2" charset="2"/>
              <a:buChar char="§"/>
              <a:defRPr lang="nl-NL" sz="1800" kern="1200" dirty="0" smtClean="0">
                <a:solidFill>
                  <a:schemeClr val="tx1"/>
                </a:solidFill>
                <a:latin typeface="+mn-lt"/>
                <a:ea typeface="+mn-ea"/>
                <a:cs typeface="+mn-cs"/>
              </a:defRPr>
            </a:lvl1pPr>
            <a:lvl2pPr marL="685800" indent="-285750" algn="l" defTabSz="914400" rtl="0" eaLnBrk="1" latinLnBrk="0" hangingPunct="1">
              <a:lnSpc>
                <a:spcPct val="90000"/>
              </a:lnSpc>
              <a:buClr>
                <a:srgbClr val="060E1D"/>
              </a:buClr>
              <a:buFont typeface="Wingdings" panose="05000000000000000000" pitchFamily="2" charset="2"/>
              <a:buChar char="§"/>
              <a:defRPr lang="nl-NL" sz="1800" kern="1200" dirty="0" smtClean="0">
                <a:solidFill>
                  <a:schemeClr val="tx1"/>
                </a:solidFill>
                <a:latin typeface="+mn-lt"/>
                <a:ea typeface="+mn-ea"/>
                <a:cs typeface="+mn-cs"/>
              </a:defRPr>
            </a:lvl2pPr>
            <a:lvl3pPr>
              <a:defRPr sz="1400"/>
            </a:lvl3pPr>
            <a:lvl4pPr>
              <a:defRPr sz="1200"/>
            </a:lvl4pPr>
            <a:lvl5pPr>
              <a:defRPr sz="1200"/>
            </a:lvl5pPr>
          </a:lstStyle>
          <a:p>
            <a:pPr lvl="0"/>
            <a:r>
              <a:rPr lang="nl-NL"/>
              <a:t>Klikken om de tekststijl van het model te bewerken</a:t>
            </a:r>
          </a:p>
          <a:p>
            <a:pPr lvl="1"/>
            <a:r>
              <a:rPr lang="nl-NL"/>
              <a:t>Tweede niveau</a:t>
            </a:r>
          </a:p>
        </p:txBody>
      </p:sp>
      <p:sp>
        <p:nvSpPr>
          <p:cNvPr id="32" name="Text Placeholder 31">
            <a:extLst>
              <a:ext uri="{FF2B5EF4-FFF2-40B4-BE49-F238E27FC236}">
                <a16:creationId xmlns:a16="http://schemas.microsoft.com/office/drawing/2014/main" id="{F657B9F5-EC3A-CCBC-84E3-8B4F23CC3E59}"/>
              </a:ext>
            </a:extLst>
          </p:cNvPr>
          <p:cNvSpPr>
            <a:spLocks noGrp="1"/>
          </p:cNvSpPr>
          <p:nvPr>
            <p:ph type="body" sz="quarter" idx="16" hasCustomPrompt="1"/>
          </p:nvPr>
        </p:nvSpPr>
        <p:spPr>
          <a:xfrm>
            <a:off x="838200" y="1023938"/>
            <a:ext cx="5181600" cy="360362"/>
          </a:xfrm>
        </p:spPr>
        <p:txBody>
          <a:bodyPr>
            <a:noAutofit/>
          </a:bodyPr>
          <a:lstStyle>
            <a:lvl1pPr>
              <a:buNone/>
              <a:defRPr sz="2400" b="1">
                <a:latin typeface="Univers Condensed" panose="020B0506020202050204" pitchFamily="34" charset="0"/>
              </a:defRPr>
            </a:lvl1pPr>
          </a:lstStyle>
          <a:p>
            <a:pPr lvl="0"/>
            <a:r>
              <a:rPr lang="en-US" dirty="0" err="1"/>
              <a:t>Klik</a:t>
            </a:r>
            <a:r>
              <a:rPr lang="en-US" dirty="0"/>
              <a:t> om subtitle </a:t>
            </a:r>
            <a:r>
              <a:rPr lang="en-US" dirty="0" err="1"/>
              <a:t>te</a:t>
            </a:r>
            <a:r>
              <a:rPr lang="en-US" dirty="0"/>
              <a:t> </a:t>
            </a:r>
            <a:r>
              <a:rPr lang="en-US" dirty="0" err="1"/>
              <a:t>bewerken</a:t>
            </a:r>
            <a:endParaRPr lang="en-US" dirty="0"/>
          </a:p>
        </p:txBody>
      </p:sp>
      <p:sp>
        <p:nvSpPr>
          <p:cNvPr id="33" name="Text Placeholder 31">
            <a:extLst>
              <a:ext uri="{FF2B5EF4-FFF2-40B4-BE49-F238E27FC236}">
                <a16:creationId xmlns:a16="http://schemas.microsoft.com/office/drawing/2014/main" id="{B4730EDF-C6DD-6FE8-3C2B-439BBA4143BA}"/>
              </a:ext>
            </a:extLst>
          </p:cNvPr>
          <p:cNvSpPr>
            <a:spLocks noGrp="1"/>
          </p:cNvSpPr>
          <p:nvPr>
            <p:ph type="body" sz="quarter" idx="17" hasCustomPrompt="1"/>
          </p:nvPr>
        </p:nvSpPr>
        <p:spPr>
          <a:xfrm>
            <a:off x="838200" y="1753109"/>
            <a:ext cx="5181600" cy="360362"/>
          </a:xfrm>
        </p:spPr>
        <p:txBody>
          <a:bodyPr>
            <a:noAutofit/>
          </a:bodyPr>
          <a:lstStyle>
            <a:lvl1pPr>
              <a:buNone/>
              <a:defRPr sz="1800" b="1">
                <a:latin typeface="Univers Condensed" panose="020B0506020202050204" pitchFamily="34" charset="0"/>
              </a:defRPr>
            </a:lvl1pPr>
          </a:lstStyle>
          <a:p>
            <a:pPr lvl="0"/>
            <a:r>
              <a:rPr lang="en-US" dirty="0" err="1"/>
              <a:t>Klik</a:t>
            </a:r>
            <a:r>
              <a:rPr lang="en-US" dirty="0"/>
              <a:t> om de </a:t>
            </a:r>
            <a:r>
              <a:rPr lang="en-US" dirty="0" err="1"/>
              <a:t>opsommingstitel</a:t>
            </a:r>
            <a:r>
              <a:rPr lang="en-US" dirty="0"/>
              <a:t> </a:t>
            </a:r>
            <a:r>
              <a:rPr lang="en-US" dirty="0" err="1"/>
              <a:t>te</a:t>
            </a:r>
            <a:r>
              <a:rPr lang="en-US" dirty="0"/>
              <a:t> </a:t>
            </a:r>
            <a:r>
              <a:rPr lang="en-US" dirty="0" err="1"/>
              <a:t>bewerken</a:t>
            </a:r>
            <a:endParaRPr lang="en-US" dirty="0"/>
          </a:p>
        </p:txBody>
      </p:sp>
      <p:sp>
        <p:nvSpPr>
          <p:cNvPr id="34" name="Text Placeholder 31">
            <a:extLst>
              <a:ext uri="{FF2B5EF4-FFF2-40B4-BE49-F238E27FC236}">
                <a16:creationId xmlns:a16="http://schemas.microsoft.com/office/drawing/2014/main" id="{67EF03CC-049F-6637-3528-EB6376473003}"/>
              </a:ext>
            </a:extLst>
          </p:cNvPr>
          <p:cNvSpPr>
            <a:spLocks noGrp="1"/>
          </p:cNvSpPr>
          <p:nvPr>
            <p:ph type="body" sz="quarter" idx="18" hasCustomPrompt="1"/>
          </p:nvPr>
        </p:nvSpPr>
        <p:spPr>
          <a:xfrm>
            <a:off x="6172200" y="1753109"/>
            <a:ext cx="5181600" cy="360362"/>
          </a:xfrm>
        </p:spPr>
        <p:txBody>
          <a:bodyPr>
            <a:noAutofit/>
          </a:bodyPr>
          <a:lstStyle>
            <a:lvl1pPr>
              <a:buNone/>
              <a:defRPr sz="1800" b="1">
                <a:latin typeface="Univers Condensed" panose="020B0506020202050204" pitchFamily="34" charset="0"/>
              </a:defRPr>
            </a:lvl1pPr>
          </a:lstStyle>
          <a:p>
            <a:pPr lvl="0"/>
            <a:r>
              <a:rPr lang="en-US" dirty="0" err="1"/>
              <a:t>Klik</a:t>
            </a:r>
            <a:r>
              <a:rPr lang="en-US" dirty="0"/>
              <a:t> om de </a:t>
            </a:r>
            <a:r>
              <a:rPr lang="en-US" dirty="0" err="1"/>
              <a:t>opsommingstitel</a:t>
            </a:r>
            <a:r>
              <a:rPr lang="en-US" dirty="0"/>
              <a:t> </a:t>
            </a:r>
            <a:r>
              <a:rPr lang="en-US" dirty="0" err="1"/>
              <a:t>te</a:t>
            </a:r>
            <a:r>
              <a:rPr lang="en-US" dirty="0"/>
              <a:t> </a:t>
            </a:r>
            <a:r>
              <a:rPr lang="en-US" dirty="0" err="1"/>
              <a:t>bewerken</a:t>
            </a:r>
            <a:endParaRPr lang="en-US" dirty="0"/>
          </a:p>
        </p:txBody>
      </p:sp>
      <p:sp>
        <p:nvSpPr>
          <p:cNvPr id="35" name="Rechthoek 7">
            <a:extLst>
              <a:ext uri="{FF2B5EF4-FFF2-40B4-BE49-F238E27FC236}">
                <a16:creationId xmlns:a16="http://schemas.microsoft.com/office/drawing/2014/main" id="{CBF1D893-9AA0-C41D-A5B4-626274C290CF}"/>
              </a:ext>
            </a:extLst>
          </p:cNvPr>
          <p:cNvSpPr/>
          <p:nvPr userDrawn="1"/>
        </p:nvSpPr>
        <p:spPr>
          <a:xfrm>
            <a:off x="838200" y="1683382"/>
            <a:ext cx="2411412" cy="72000"/>
          </a:xfrm>
          <a:prstGeom prst="rect">
            <a:avLst/>
          </a:prstGeom>
          <a:solidFill>
            <a:srgbClr val="FFD65E"/>
          </a:solidFill>
          <a:ln>
            <a:solidFill>
              <a:srgbClr val="FFD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nl-NL" dirty="0"/>
          </a:p>
        </p:txBody>
      </p:sp>
      <p:sp>
        <p:nvSpPr>
          <p:cNvPr id="36" name="Rechthoek 7">
            <a:extLst>
              <a:ext uri="{FF2B5EF4-FFF2-40B4-BE49-F238E27FC236}">
                <a16:creationId xmlns:a16="http://schemas.microsoft.com/office/drawing/2014/main" id="{37847965-7390-3EEC-C43C-F3E52C9F375F}"/>
              </a:ext>
            </a:extLst>
          </p:cNvPr>
          <p:cNvSpPr/>
          <p:nvPr userDrawn="1"/>
        </p:nvSpPr>
        <p:spPr>
          <a:xfrm>
            <a:off x="6163574" y="1681886"/>
            <a:ext cx="2411412" cy="72000"/>
          </a:xfrm>
          <a:prstGeom prst="rect">
            <a:avLst/>
          </a:prstGeom>
          <a:solidFill>
            <a:srgbClr val="275DC2"/>
          </a:solidFill>
          <a:ln>
            <a:solidFill>
              <a:srgbClr val="275D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nl-NL" dirty="0"/>
          </a:p>
        </p:txBody>
      </p:sp>
      <p:pic>
        <p:nvPicPr>
          <p:cNvPr id="5" name="Afbeelding 4">
            <a:extLst>
              <a:ext uri="{FF2B5EF4-FFF2-40B4-BE49-F238E27FC236}">
                <a16:creationId xmlns:a16="http://schemas.microsoft.com/office/drawing/2014/main" id="{5A031164-99EC-90A3-CE09-6FFEFBB051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206" y="6409527"/>
            <a:ext cx="1297469" cy="289140"/>
          </a:xfrm>
          <a:prstGeom prst="rect">
            <a:avLst/>
          </a:prstGeom>
        </p:spPr>
      </p:pic>
      <p:sp>
        <p:nvSpPr>
          <p:cNvPr id="6" name="Slide Number Placeholder 6">
            <a:extLst>
              <a:ext uri="{FF2B5EF4-FFF2-40B4-BE49-F238E27FC236}">
                <a16:creationId xmlns:a16="http://schemas.microsoft.com/office/drawing/2014/main" id="{0610F78E-B7C6-8098-BB1F-472725E8D8C9}"/>
              </a:ext>
            </a:extLst>
          </p:cNvPr>
          <p:cNvSpPr>
            <a:spLocks noGrp="1"/>
          </p:cNvSpPr>
          <p:nvPr>
            <p:ph type="sldNum" sz="quarter" idx="12"/>
          </p:nvPr>
        </p:nvSpPr>
        <p:spPr>
          <a:xfrm>
            <a:off x="51039" y="6371535"/>
            <a:ext cx="372374" cy="365125"/>
          </a:xfrm>
        </p:spPr>
        <p:txBody>
          <a:bodyPr/>
          <a:lstStyle/>
          <a:p>
            <a:fld id="{928D3BAC-5BCE-4CC0-938F-97196920F2D6}" type="slidenum">
              <a:rPr lang="en-US" smtClean="0"/>
              <a:t>‹nr.›</a:t>
            </a:fld>
            <a:endParaRPr lang="en-US"/>
          </a:p>
        </p:txBody>
      </p:sp>
    </p:spTree>
    <p:extLst>
      <p:ext uri="{BB962C8B-B14F-4D97-AF65-F5344CB8AC3E}">
        <p14:creationId xmlns:p14="http://schemas.microsoft.com/office/powerpoint/2010/main" val="2600224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On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nl-NL" dirty="0"/>
              <a:t>Klikken om paginatitel te bewerken</a:t>
            </a:r>
            <a:endParaRPr lang="en-US" dirty="0"/>
          </a:p>
        </p:txBody>
      </p:sp>
      <p:sp>
        <p:nvSpPr>
          <p:cNvPr id="3" name="Content Placeholder 2"/>
          <p:cNvSpPr>
            <a:spLocks noGrp="1"/>
          </p:cNvSpPr>
          <p:nvPr>
            <p:ph idx="1"/>
          </p:nvPr>
        </p:nvSpPr>
        <p:spPr>
          <a:xfrm>
            <a:off x="5183188" y="987425"/>
            <a:ext cx="6172200" cy="4873625"/>
          </a:xfrm>
        </p:spPr>
        <p:txBody>
          <a:bodyPr>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marR="0" indent="0" algn="l" defTabSz="914400" rtl="0" eaLnBrk="1" fontAlgn="auto" latinLnBrk="0" hangingPunct="1">
              <a:lnSpc>
                <a:spcPct val="90000"/>
              </a:lnSpc>
              <a:spcBef>
                <a:spcPts val="1000"/>
              </a:spcBef>
              <a:spcAft>
                <a:spcPts val="0"/>
              </a:spcAft>
              <a:buClr>
                <a:srgbClr val="265CC1"/>
              </a:buClr>
              <a:buSzTx/>
              <a:buFont typeface="Arial" panose="020B0604020202020204" pitchFamily="34" charset="0"/>
              <a:buNone/>
              <a:tabLst/>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l-NL" sz="1600" dirty="0"/>
              <a:t>Subtitel</a:t>
            </a:r>
            <a:endParaRPr lang="en-US" sz="1600"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28D3BAC-5BCE-4CC0-938F-97196920F2D6}" type="slidenum">
              <a:rPr lang="en-US" smtClean="0"/>
              <a:t>‹nr.›</a:t>
            </a:fld>
            <a:endParaRPr lang="en-US"/>
          </a:p>
        </p:txBody>
      </p:sp>
      <p:pic>
        <p:nvPicPr>
          <p:cNvPr id="8" name="Afbeelding 7">
            <a:extLst>
              <a:ext uri="{FF2B5EF4-FFF2-40B4-BE49-F238E27FC236}">
                <a16:creationId xmlns:a16="http://schemas.microsoft.com/office/drawing/2014/main" id="{5AFD2734-03CC-5D81-22C8-762B7C49A0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206" y="6409527"/>
            <a:ext cx="1297469" cy="289140"/>
          </a:xfrm>
          <a:prstGeom prst="rect">
            <a:avLst/>
          </a:prstGeom>
        </p:spPr>
      </p:pic>
    </p:spTree>
    <p:extLst>
      <p:ext uri="{BB962C8B-B14F-4D97-AF65-F5344CB8AC3E}">
        <p14:creationId xmlns:p14="http://schemas.microsoft.com/office/powerpoint/2010/main" val="2673659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agina">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8D3BAC-5BCE-4CC0-938F-97196920F2D6}" type="slidenum">
              <a:rPr lang="en-US" smtClean="0"/>
              <a:t>‹nr.›</a:t>
            </a:fld>
            <a:endParaRPr lang="en-US"/>
          </a:p>
        </p:txBody>
      </p:sp>
      <p:sp>
        <p:nvSpPr>
          <p:cNvPr id="6" name="Picture Placeholder 5">
            <a:extLst>
              <a:ext uri="{FF2B5EF4-FFF2-40B4-BE49-F238E27FC236}">
                <a16:creationId xmlns:a16="http://schemas.microsoft.com/office/drawing/2014/main" id="{6E0EFBF1-3F64-BD16-1B9D-A28D390CBEF3}"/>
              </a:ext>
            </a:extLst>
          </p:cNvPr>
          <p:cNvSpPr>
            <a:spLocks noGrp="1"/>
          </p:cNvSpPr>
          <p:nvPr>
            <p:ph type="pic" sz="quarter" idx="13"/>
          </p:nvPr>
        </p:nvSpPr>
        <p:spPr>
          <a:xfrm>
            <a:off x="0" y="0"/>
            <a:ext cx="12192000" cy="6161165"/>
          </a:xfrm>
          <a:noFill/>
          <a:ln>
            <a:solidFill>
              <a:srgbClr val="275DC2"/>
            </a:solidFill>
          </a:ln>
        </p:spPr>
        <p:txBody>
          <a:bodyPr/>
          <a:lstStyle/>
          <a:p>
            <a:r>
              <a:rPr lang="nl-NL"/>
              <a:t>Klik op het pictogram als u een afbeelding wilt toevoegen</a:t>
            </a:r>
            <a:endParaRPr lang="en-US" dirty="0"/>
          </a:p>
        </p:txBody>
      </p:sp>
      <p:sp>
        <p:nvSpPr>
          <p:cNvPr id="8" name="Subtitle 2">
            <a:extLst>
              <a:ext uri="{FF2B5EF4-FFF2-40B4-BE49-F238E27FC236}">
                <a16:creationId xmlns:a16="http://schemas.microsoft.com/office/drawing/2014/main" id="{DE6867F3-9F9F-8D36-1F44-4DB3A5BCD71C}"/>
              </a:ext>
            </a:extLst>
          </p:cNvPr>
          <p:cNvSpPr>
            <a:spLocks noGrp="1"/>
          </p:cNvSpPr>
          <p:nvPr>
            <p:ph type="subTitle" idx="14" hasCustomPrompt="1"/>
          </p:nvPr>
        </p:nvSpPr>
        <p:spPr>
          <a:xfrm>
            <a:off x="8523857" y="5396147"/>
            <a:ext cx="3354107" cy="549363"/>
          </a:xfrm>
          <a:solidFill>
            <a:srgbClr val="060E1D">
              <a:alpha val="80000"/>
            </a:srgbClr>
          </a:solidFill>
        </p:spPr>
        <p:txBody>
          <a:bodyPr rIns="288000" anchor="ctr" anchorCtr="0">
            <a:normAutofit/>
          </a:bodyPr>
          <a:lstStyle>
            <a:lvl1pPr marL="0" indent="0" algn="r">
              <a:buNone/>
              <a:defRPr sz="1800">
                <a:solidFill>
                  <a:schemeClr val="bg1"/>
                </a:solidFill>
                <a:latin typeface="Univers Condensed" panose="020B050602020205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Onderschrift bewerken</a:t>
            </a:r>
            <a:endParaRPr lang="en-US" dirty="0"/>
          </a:p>
        </p:txBody>
      </p:sp>
      <p:sp>
        <p:nvSpPr>
          <p:cNvPr id="5" name="Titel 1">
            <a:extLst>
              <a:ext uri="{FF2B5EF4-FFF2-40B4-BE49-F238E27FC236}">
                <a16:creationId xmlns:a16="http://schemas.microsoft.com/office/drawing/2014/main" id="{D12DC93D-ADC8-C809-DC1C-ED5DFD0E0091}"/>
              </a:ext>
            </a:extLst>
          </p:cNvPr>
          <p:cNvSpPr>
            <a:spLocks noGrp="1"/>
          </p:cNvSpPr>
          <p:nvPr>
            <p:ph type="title" hasCustomPrompt="1"/>
          </p:nvPr>
        </p:nvSpPr>
        <p:spPr>
          <a:xfrm>
            <a:off x="6096000" y="4442536"/>
            <a:ext cx="5781964" cy="946553"/>
          </a:xfrm>
          <a:solidFill>
            <a:schemeClr val="bg1"/>
          </a:solidFill>
        </p:spPr>
        <p:txBody>
          <a:bodyPr lIns="252000" tIns="180000" rIns="180000" bIns="180000" rtlCol="0">
            <a:noAutofit/>
          </a:bodyPr>
          <a:lstStyle>
            <a:lvl1pPr algn="l">
              <a:defRPr sz="4000" b="0" spc="0">
                <a:solidFill>
                  <a:srgbClr val="060E1D"/>
                </a:solidFill>
                <a:latin typeface="Univers Condensed" panose="020B0506020202050204" pitchFamily="34" charset="0"/>
              </a:defRPr>
            </a:lvl1pPr>
          </a:lstStyle>
          <a:p>
            <a:pPr rtl="0"/>
            <a:r>
              <a:rPr lang="nl-NL" dirty="0"/>
              <a:t>Paginatitel bewerken</a:t>
            </a:r>
          </a:p>
        </p:txBody>
      </p:sp>
      <p:sp>
        <p:nvSpPr>
          <p:cNvPr id="7" name="Rectangle 6">
            <a:extLst>
              <a:ext uri="{FF2B5EF4-FFF2-40B4-BE49-F238E27FC236}">
                <a16:creationId xmlns:a16="http://schemas.microsoft.com/office/drawing/2014/main" id="{353073B5-3E96-C304-3AC0-E5B41088B7E4}"/>
              </a:ext>
            </a:extLst>
          </p:cNvPr>
          <p:cNvSpPr/>
          <p:nvPr userDrawn="1"/>
        </p:nvSpPr>
        <p:spPr>
          <a:xfrm>
            <a:off x="6096000" y="5422518"/>
            <a:ext cx="2412000" cy="71755"/>
          </a:xfrm>
          <a:prstGeom prst="rect">
            <a:avLst/>
          </a:prstGeom>
          <a:solidFill>
            <a:srgbClr val="FFD65E"/>
          </a:solidFill>
          <a:ln>
            <a:solidFill>
              <a:srgbClr val="FFD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a:extLst>
              <a:ext uri="{FF2B5EF4-FFF2-40B4-BE49-F238E27FC236}">
                <a16:creationId xmlns:a16="http://schemas.microsoft.com/office/drawing/2014/main" id="{827631B8-FE63-882D-7E01-D83FB162B1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206" y="6409527"/>
            <a:ext cx="1297469" cy="289140"/>
          </a:xfrm>
          <a:prstGeom prst="rect">
            <a:avLst/>
          </a:prstGeom>
        </p:spPr>
      </p:pic>
    </p:spTree>
    <p:extLst>
      <p:ext uri="{BB962C8B-B14F-4D97-AF65-F5344CB8AC3E}">
        <p14:creationId xmlns:p14="http://schemas.microsoft.com/office/powerpoint/2010/main" val="4177585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sluitend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8D3BAC-5BCE-4CC0-938F-97196920F2D6}" type="slidenum">
              <a:rPr lang="en-US" smtClean="0"/>
              <a:t>‹nr.›</a:t>
            </a:fld>
            <a:endParaRPr lang="en-US"/>
          </a:p>
        </p:txBody>
      </p:sp>
      <p:sp>
        <p:nvSpPr>
          <p:cNvPr id="6" name="Picture Placeholder 5">
            <a:extLst>
              <a:ext uri="{FF2B5EF4-FFF2-40B4-BE49-F238E27FC236}">
                <a16:creationId xmlns:a16="http://schemas.microsoft.com/office/drawing/2014/main" id="{6E0EFBF1-3F64-BD16-1B9D-A28D390CBEF3}"/>
              </a:ext>
            </a:extLst>
          </p:cNvPr>
          <p:cNvSpPr>
            <a:spLocks noGrp="1"/>
          </p:cNvSpPr>
          <p:nvPr>
            <p:ph type="pic" sz="quarter" idx="13"/>
          </p:nvPr>
        </p:nvSpPr>
        <p:spPr>
          <a:xfrm>
            <a:off x="0" y="0"/>
            <a:ext cx="12192000" cy="6167887"/>
          </a:xfrm>
          <a:noFill/>
          <a:ln>
            <a:solidFill>
              <a:srgbClr val="275DC2"/>
            </a:solidFill>
          </a:ln>
        </p:spPr>
        <p:txBody>
          <a:bodyPr/>
          <a:lstStyle/>
          <a:p>
            <a:r>
              <a:rPr lang="nl-NL"/>
              <a:t>Klik op het pictogram als u een afbeelding wilt toevoegen</a:t>
            </a:r>
            <a:endParaRPr lang="en-US"/>
          </a:p>
        </p:txBody>
      </p:sp>
      <p:sp>
        <p:nvSpPr>
          <p:cNvPr id="8" name="Subtitle 2">
            <a:extLst>
              <a:ext uri="{FF2B5EF4-FFF2-40B4-BE49-F238E27FC236}">
                <a16:creationId xmlns:a16="http://schemas.microsoft.com/office/drawing/2014/main" id="{DE6867F3-9F9F-8D36-1F44-4DB3A5BCD71C}"/>
              </a:ext>
            </a:extLst>
          </p:cNvPr>
          <p:cNvSpPr>
            <a:spLocks noGrp="1"/>
          </p:cNvSpPr>
          <p:nvPr>
            <p:ph type="subTitle" idx="14" hasCustomPrompt="1"/>
          </p:nvPr>
        </p:nvSpPr>
        <p:spPr>
          <a:xfrm>
            <a:off x="8523857" y="3716899"/>
            <a:ext cx="3354107" cy="243274"/>
          </a:xfrm>
          <a:solidFill>
            <a:srgbClr val="060E1D">
              <a:alpha val="80000"/>
            </a:srgbClr>
          </a:solidFill>
        </p:spPr>
        <p:txBody>
          <a:bodyPr rIns="288000" anchor="ctr" anchorCtr="0">
            <a:no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Volledige naam</a:t>
            </a:r>
            <a:endParaRPr lang="en-US" dirty="0"/>
          </a:p>
        </p:txBody>
      </p:sp>
      <p:sp>
        <p:nvSpPr>
          <p:cNvPr id="13" name="Subtitel 2">
            <a:extLst>
              <a:ext uri="{FF2B5EF4-FFF2-40B4-BE49-F238E27FC236}">
                <a16:creationId xmlns:a16="http://schemas.microsoft.com/office/drawing/2014/main" id="{716EBD06-4283-42AF-7749-3D351D561DCA}"/>
              </a:ext>
            </a:extLst>
          </p:cNvPr>
          <p:cNvSpPr>
            <a:spLocks noGrp="1"/>
          </p:cNvSpPr>
          <p:nvPr>
            <p:ph type="body" sz="quarter" idx="15" hasCustomPrompt="1"/>
          </p:nvPr>
        </p:nvSpPr>
        <p:spPr>
          <a:xfrm>
            <a:off x="8523857" y="4063961"/>
            <a:ext cx="3354107" cy="243274"/>
          </a:xfrm>
          <a:solidFill>
            <a:schemeClr val="tx1">
              <a:alpha val="80000"/>
            </a:schemeClr>
          </a:solidFill>
        </p:spPr>
        <p:txBody>
          <a:bodyPr lIns="252000" tIns="180000" rIns="288000" bIns="180000" rtlCol="0" anchor="ctr" anchorCtr="0">
            <a:normAutofit/>
          </a:bodyPr>
          <a:lstStyle>
            <a:lvl1pPr marL="0" indent="0" algn="r">
              <a:buNone/>
              <a:defRPr sz="14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nl-NL" dirty="0"/>
              <a:t>Telefoonnummer</a:t>
            </a:r>
          </a:p>
        </p:txBody>
      </p:sp>
      <p:sp>
        <p:nvSpPr>
          <p:cNvPr id="14" name="Subtitel 2">
            <a:extLst>
              <a:ext uri="{FF2B5EF4-FFF2-40B4-BE49-F238E27FC236}">
                <a16:creationId xmlns:a16="http://schemas.microsoft.com/office/drawing/2014/main" id="{D835834A-5A91-2863-55FC-753641467158}"/>
              </a:ext>
            </a:extLst>
          </p:cNvPr>
          <p:cNvSpPr>
            <a:spLocks noGrp="1"/>
          </p:cNvSpPr>
          <p:nvPr>
            <p:ph type="body" sz="quarter" idx="16" hasCustomPrompt="1"/>
          </p:nvPr>
        </p:nvSpPr>
        <p:spPr>
          <a:xfrm>
            <a:off x="8523857" y="4408193"/>
            <a:ext cx="3343113" cy="243274"/>
          </a:xfrm>
          <a:solidFill>
            <a:schemeClr val="tx1">
              <a:alpha val="80000"/>
            </a:schemeClr>
          </a:solidFill>
        </p:spPr>
        <p:txBody>
          <a:bodyPr lIns="252000" tIns="180000" rIns="288000" bIns="180000" rtlCol="0" anchor="ctr" anchorCtr="0">
            <a:normAutofit/>
          </a:bodyPr>
          <a:lstStyle>
            <a:lvl1pPr marL="0" indent="0" algn="r">
              <a:buNone/>
              <a:defRPr sz="14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nl-NL" dirty="0"/>
              <a:t>E-mailadres</a:t>
            </a:r>
          </a:p>
        </p:txBody>
      </p:sp>
      <p:sp>
        <p:nvSpPr>
          <p:cNvPr id="15" name="Subtitel 2">
            <a:extLst>
              <a:ext uri="{FF2B5EF4-FFF2-40B4-BE49-F238E27FC236}">
                <a16:creationId xmlns:a16="http://schemas.microsoft.com/office/drawing/2014/main" id="{16C830C7-D3D6-09CC-A301-F45BDAED17F5}"/>
              </a:ext>
            </a:extLst>
          </p:cNvPr>
          <p:cNvSpPr>
            <a:spLocks noGrp="1"/>
          </p:cNvSpPr>
          <p:nvPr>
            <p:ph type="body" sz="quarter" idx="17" hasCustomPrompt="1"/>
          </p:nvPr>
        </p:nvSpPr>
        <p:spPr>
          <a:xfrm>
            <a:off x="8523857" y="4752425"/>
            <a:ext cx="3354107" cy="243274"/>
          </a:xfrm>
          <a:solidFill>
            <a:schemeClr val="tx1">
              <a:alpha val="80000"/>
            </a:schemeClr>
          </a:solidFill>
        </p:spPr>
        <p:txBody>
          <a:bodyPr lIns="252000" tIns="180000" rIns="288000" bIns="180000" rtlCol="0" anchor="ctr" anchorCtr="0">
            <a:normAutofit/>
          </a:bodyPr>
          <a:lstStyle>
            <a:lvl1pPr marL="0" indent="0" algn="r">
              <a:buNone/>
              <a:defRPr sz="14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nl-NL" dirty="0"/>
              <a:t>www.dggroep.nl</a:t>
            </a:r>
          </a:p>
        </p:txBody>
      </p:sp>
      <p:sp>
        <p:nvSpPr>
          <p:cNvPr id="16" name="Titel 1">
            <a:extLst>
              <a:ext uri="{FF2B5EF4-FFF2-40B4-BE49-F238E27FC236}">
                <a16:creationId xmlns:a16="http://schemas.microsoft.com/office/drawing/2014/main" id="{02F975BA-940F-C1C4-3F1E-66858FB02F45}"/>
              </a:ext>
            </a:extLst>
          </p:cNvPr>
          <p:cNvSpPr>
            <a:spLocks noGrp="1"/>
          </p:cNvSpPr>
          <p:nvPr>
            <p:ph type="title" hasCustomPrompt="1"/>
          </p:nvPr>
        </p:nvSpPr>
        <p:spPr>
          <a:xfrm>
            <a:off x="6096000" y="2766036"/>
            <a:ext cx="5781964" cy="946553"/>
          </a:xfrm>
          <a:solidFill>
            <a:schemeClr val="bg1"/>
          </a:solidFill>
        </p:spPr>
        <p:txBody>
          <a:bodyPr lIns="252000" tIns="180000" rIns="288000" bIns="180000" rtlCol="0">
            <a:noAutofit/>
          </a:bodyPr>
          <a:lstStyle>
            <a:lvl1pPr algn="r">
              <a:defRPr sz="4000" b="1" spc="0">
                <a:solidFill>
                  <a:srgbClr val="060E1D"/>
                </a:solidFill>
                <a:latin typeface="Univers Condensed" panose="020B0506020202050204" pitchFamily="34" charset="0"/>
              </a:defRPr>
            </a:lvl1pPr>
          </a:lstStyle>
          <a:p>
            <a:pPr rtl="0"/>
            <a:r>
              <a:rPr lang="nl-NL" dirty="0"/>
              <a:t>Bedankt</a:t>
            </a:r>
          </a:p>
        </p:txBody>
      </p:sp>
      <p:sp>
        <p:nvSpPr>
          <p:cNvPr id="5" name="Rectangle 4">
            <a:extLst>
              <a:ext uri="{FF2B5EF4-FFF2-40B4-BE49-F238E27FC236}">
                <a16:creationId xmlns:a16="http://schemas.microsoft.com/office/drawing/2014/main" id="{2C35BDA8-81C2-8BA9-C23C-0DBB8AD7FD8C}"/>
              </a:ext>
            </a:extLst>
          </p:cNvPr>
          <p:cNvSpPr/>
          <p:nvPr userDrawn="1"/>
        </p:nvSpPr>
        <p:spPr>
          <a:xfrm>
            <a:off x="6096000" y="3742657"/>
            <a:ext cx="2412000" cy="71755"/>
          </a:xfrm>
          <a:prstGeom prst="rect">
            <a:avLst/>
          </a:prstGeom>
          <a:solidFill>
            <a:srgbClr val="FFD65E"/>
          </a:solidFill>
          <a:ln>
            <a:solidFill>
              <a:srgbClr val="FFD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a:extLst>
              <a:ext uri="{FF2B5EF4-FFF2-40B4-BE49-F238E27FC236}">
                <a16:creationId xmlns:a16="http://schemas.microsoft.com/office/drawing/2014/main" id="{34A6FDC7-0AED-8FFD-D281-B19DC97D49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206" y="6409527"/>
            <a:ext cx="1297469" cy="289140"/>
          </a:xfrm>
          <a:prstGeom prst="rect">
            <a:avLst/>
          </a:prstGeom>
        </p:spPr>
      </p:pic>
    </p:spTree>
    <p:extLst>
      <p:ext uri="{BB962C8B-B14F-4D97-AF65-F5344CB8AC3E}">
        <p14:creationId xmlns:p14="http://schemas.microsoft.com/office/powerpoint/2010/main" val="962146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28D3BAC-5BCE-4CC0-938F-97196920F2D6}" type="slidenum">
              <a:rPr lang="en-US" smtClean="0"/>
              <a:t>‹nr.›</a:t>
            </a:fld>
            <a:endParaRPr lang="en-US"/>
          </a:p>
        </p:txBody>
      </p:sp>
      <p:pic>
        <p:nvPicPr>
          <p:cNvPr id="8" name="Afbeelding 7">
            <a:extLst>
              <a:ext uri="{FF2B5EF4-FFF2-40B4-BE49-F238E27FC236}">
                <a16:creationId xmlns:a16="http://schemas.microsoft.com/office/drawing/2014/main" id="{817FA26F-F022-7B3B-9B3A-16A9A4AD59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206" y="6409527"/>
            <a:ext cx="1297469" cy="289140"/>
          </a:xfrm>
          <a:prstGeom prst="rect">
            <a:avLst/>
          </a:prstGeom>
        </p:spPr>
      </p:pic>
    </p:spTree>
    <p:extLst>
      <p:ext uri="{BB962C8B-B14F-4D97-AF65-F5344CB8AC3E}">
        <p14:creationId xmlns:p14="http://schemas.microsoft.com/office/powerpoint/2010/main" val="3192464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noProof="0" dirty="0"/>
              <a:t>Titel presentatie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noProof="0" dirty="0"/>
              <a:t>Klikken om de tekststijl van het model te bewerken</a:t>
            </a:r>
          </a:p>
          <a:p>
            <a:pPr lvl="1"/>
            <a:r>
              <a:rPr lang="nl-NL" noProof="0" dirty="0"/>
              <a:t>Tweede niveau</a:t>
            </a:r>
          </a:p>
          <a:p>
            <a:pPr lvl="2"/>
            <a:r>
              <a:rPr lang="nl-NL" noProof="0" dirty="0"/>
              <a:t>Derde niveau</a:t>
            </a:r>
          </a:p>
        </p:txBody>
      </p:sp>
      <p:sp>
        <p:nvSpPr>
          <p:cNvPr id="6" name="Slide Number Placeholder 5"/>
          <p:cNvSpPr>
            <a:spLocks noGrp="1"/>
          </p:cNvSpPr>
          <p:nvPr>
            <p:ph type="sldNum" sz="quarter" idx="4"/>
          </p:nvPr>
        </p:nvSpPr>
        <p:spPr>
          <a:xfrm>
            <a:off x="51039" y="6371535"/>
            <a:ext cx="372374" cy="365125"/>
          </a:xfrm>
          <a:prstGeom prst="rect">
            <a:avLst/>
          </a:prstGeom>
        </p:spPr>
        <p:txBody>
          <a:bodyPr vert="horz" lIns="91440" tIns="45720" rIns="91440" bIns="45720" rtlCol="0" anchor="ctr"/>
          <a:lstStyle>
            <a:lvl1pPr algn="r">
              <a:defRPr sz="1200">
                <a:solidFill>
                  <a:srgbClr val="275DC2"/>
                </a:solidFill>
              </a:defRPr>
            </a:lvl1pPr>
          </a:lstStyle>
          <a:p>
            <a:fld id="{928D3BAC-5BCE-4CC0-938F-97196920F2D6}" type="slidenum">
              <a:rPr lang="en-US" smtClean="0"/>
              <a:pPr/>
              <a:t>‹nr.›</a:t>
            </a:fld>
            <a:endParaRPr lang="en-US" dirty="0">
              <a:solidFill>
                <a:srgbClr val="275DC2"/>
              </a:solidFill>
            </a:endParaRPr>
          </a:p>
        </p:txBody>
      </p:sp>
      <p:sp>
        <p:nvSpPr>
          <p:cNvPr id="7" name="Rectangle 6">
            <a:extLst>
              <a:ext uri="{FF2B5EF4-FFF2-40B4-BE49-F238E27FC236}">
                <a16:creationId xmlns:a16="http://schemas.microsoft.com/office/drawing/2014/main" id="{FEB4BB01-8B1B-AE96-01E7-905D063CE52B}"/>
              </a:ext>
            </a:extLst>
          </p:cNvPr>
          <p:cNvSpPr>
            <a:spLocks noChangeArrowheads="1"/>
          </p:cNvSpPr>
          <p:nvPr userDrawn="1"/>
        </p:nvSpPr>
        <p:spPr bwMode="auto">
          <a:xfrm>
            <a:off x="0" y="6786245"/>
            <a:ext cx="12192000" cy="71755"/>
          </a:xfrm>
          <a:prstGeom prst="rect">
            <a:avLst/>
          </a:prstGeom>
          <a:gradFill flip="none" rotWithShape="1">
            <a:gsLst>
              <a:gs pos="48000">
                <a:srgbClr val="82A2DC"/>
              </a:gs>
              <a:gs pos="23000">
                <a:srgbClr val="F9CF7B"/>
              </a:gs>
              <a:gs pos="75000">
                <a:srgbClr val="9CD2A0"/>
              </a:gs>
            </a:gsLst>
            <a:lin ang="0" scaled="1"/>
            <a:tileRect/>
          </a:gradFill>
          <a:ln>
            <a:noFill/>
          </a:ln>
        </p:spPr>
        <p:txBody>
          <a:bodyPr rot="0" vert="horz" wrap="square" lIns="91440" tIns="45720" rIns="91440" bIns="45720" anchor="t" anchorCtr="0" upright="1">
            <a:noAutofit/>
          </a:bodyPr>
          <a:lstStyle/>
          <a:p>
            <a:endParaRPr lang="en-US"/>
          </a:p>
        </p:txBody>
      </p:sp>
      <p:pic>
        <p:nvPicPr>
          <p:cNvPr id="9" name="Picture 8">
            <a:extLst>
              <a:ext uri="{FF2B5EF4-FFF2-40B4-BE49-F238E27FC236}">
                <a16:creationId xmlns:a16="http://schemas.microsoft.com/office/drawing/2014/main" id="{E43711C2-07F1-7E73-6725-D02F2AC25E3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936888" y="6297963"/>
            <a:ext cx="1084740" cy="380577"/>
          </a:xfrm>
          <a:prstGeom prst="rect">
            <a:avLst/>
          </a:prstGeom>
        </p:spPr>
      </p:pic>
    </p:spTree>
    <p:extLst>
      <p:ext uri="{BB962C8B-B14F-4D97-AF65-F5344CB8AC3E}">
        <p14:creationId xmlns:p14="http://schemas.microsoft.com/office/powerpoint/2010/main" val="491131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5" r:id="rId4"/>
    <p:sldLayoutId id="2147483664" r:id="rId5"/>
    <p:sldLayoutId id="2147483668" r:id="rId6"/>
    <p:sldLayoutId id="2147483674" r:id="rId7"/>
    <p:sldLayoutId id="2147483673" r:id="rId8"/>
    <p:sldLayoutId id="2147483669" r:id="rId9"/>
  </p:sldLayoutIdLst>
  <p:hf hdr="0" ftr="0" dt="0"/>
  <p:txStyles>
    <p:titleStyle>
      <a:lvl1pPr algn="l" defTabSz="914400" rtl="0" eaLnBrk="1" latinLnBrk="0" hangingPunct="1">
        <a:lnSpc>
          <a:spcPct val="90000"/>
        </a:lnSpc>
        <a:spcBef>
          <a:spcPct val="0"/>
        </a:spcBef>
        <a:buNone/>
        <a:defRPr sz="4400" b="0" kern="1200">
          <a:solidFill>
            <a:schemeClr val="tx1"/>
          </a:solidFill>
          <a:latin typeface="Univers Condensed" panose="020B0506020202050204" pitchFamily="34" charset="0"/>
          <a:ea typeface="+mj-ea"/>
          <a:cs typeface="+mj-cs"/>
        </a:defRPr>
      </a:lvl1pPr>
    </p:titleStyle>
    <p:bodyStyle>
      <a:lvl1pPr marL="228600" indent="-228600" algn="l" defTabSz="914400" rtl="0" eaLnBrk="1" latinLnBrk="0" hangingPunct="1">
        <a:lnSpc>
          <a:spcPct val="90000"/>
        </a:lnSpc>
        <a:spcBef>
          <a:spcPts val="1000"/>
        </a:spcBef>
        <a:buClr>
          <a:srgbClr val="060E1D"/>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60E1D"/>
        </a:buClr>
        <a:buFont typeface="Wingdings" panose="05000000000000000000" pitchFamily="2" charset="2"/>
        <a:buChar char="§"/>
        <a:defRPr sz="2400" kern="1200">
          <a:solidFill>
            <a:srgbClr val="060E1D"/>
          </a:solidFill>
          <a:latin typeface="+mn-lt"/>
          <a:ea typeface="+mn-ea"/>
          <a:cs typeface="+mn-cs"/>
        </a:defRPr>
      </a:lvl2pPr>
      <a:lvl3pPr marL="1143000" indent="-228600" algn="l" defTabSz="914400" rtl="0" eaLnBrk="1" latinLnBrk="0" hangingPunct="1">
        <a:lnSpc>
          <a:spcPct val="90000"/>
        </a:lnSpc>
        <a:spcBef>
          <a:spcPts val="500"/>
        </a:spcBef>
        <a:buClr>
          <a:srgbClr val="265CC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65CC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65CC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F30B06B-5AA8-49F2-1BB9-19424B19A75C}"/>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24207" r="2420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63DD1387-FFA5-C2B3-BA25-6EBF3275BCA1}"/>
              </a:ext>
            </a:extLst>
          </p:cNvPr>
          <p:cNvSpPr>
            <a:spLocks noGrp="1"/>
          </p:cNvSpPr>
          <p:nvPr>
            <p:ph type="ctrTitle"/>
          </p:nvPr>
        </p:nvSpPr>
        <p:spPr/>
        <p:txBody>
          <a:bodyPr/>
          <a:lstStyle/>
          <a:p>
            <a:r>
              <a:rPr lang="nl-NL" noProof="0" dirty="0"/>
              <a:t>Strategische ontwikkelingen in ons werkveld</a:t>
            </a:r>
          </a:p>
        </p:txBody>
      </p:sp>
      <p:sp>
        <p:nvSpPr>
          <p:cNvPr id="4" name="Subtitle 3">
            <a:extLst>
              <a:ext uri="{FF2B5EF4-FFF2-40B4-BE49-F238E27FC236}">
                <a16:creationId xmlns:a16="http://schemas.microsoft.com/office/drawing/2014/main" id="{75EE3CD6-3A3D-6C83-CA01-535C71808FCC}"/>
              </a:ext>
            </a:extLst>
          </p:cNvPr>
          <p:cNvSpPr>
            <a:spLocks noGrp="1"/>
          </p:cNvSpPr>
          <p:nvPr>
            <p:ph type="subTitle" idx="1"/>
          </p:nvPr>
        </p:nvSpPr>
        <p:spPr/>
        <p:txBody>
          <a:bodyPr/>
          <a:lstStyle/>
          <a:p>
            <a:r>
              <a:rPr lang="nl-NL" noProof="0" dirty="0"/>
              <a:t>2026</a:t>
            </a:r>
          </a:p>
        </p:txBody>
      </p:sp>
      <p:sp>
        <p:nvSpPr>
          <p:cNvPr id="5" name="Slide Number Placeholder 4">
            <a:extLst>
              <a:ext uri="{FF2B5EF4-FFF2-40B4-BE49-F238E27FC236}">
                <a16:creationId xmlns:a16="http://schemas.microsoft.com/office/drawing/2014/main" id="{7F1974CD-645D-39C8-E764-E3FA35F67292}"/>
              </a:ext>
            </a:extLst>
          </p:cNvPr>
          <p:cNvSpPr>
            <a:spLocks noGrp="1"/>
          </p:cNvSpPr>
          <p:nvPr>
            <p:ph type="sldNum" sz="quarter" idx="4294967295"/>
          </p:nvPr>
        </p:nvSpPr>
        <p:spPr>
          <a:xfrm>
            <a:off x="51039" y="6371535"/>
            <a:ext cx="372374" cy="365125"/>
          </a:xfrm>
        </p:spPr>
        <p:txBody>
          <a:bodyPr/>
          <a:lstStyle/>
          <a:p>
            <a:fld id="{928D3BAC-5BCE-4CC0-938F-97196920F2D6}" type="slidenum">
              <a:rPr lang="nl-NL" noProof="0" smtClean="0"/>
              <a:pPr/>
              <a:t>1</a:t>
            </a:fld>
            <a:endParaRPr lang="nl-NL" noProof="0" dirty="0">
              <a:solidFill>
                <a:srgbClr val="275DC2"/>
              </a:solidFill>
            </a:endParaRPr>
          </a:p>
        </p:txBody>
      </p:sp>
    </p:spTree>
    <p:extLst>
      <p:ext uri="{BB962C8B-B14F-4D97-AF65-F5344CB8AC3E}">
        <p14:creationId xmlns:p14="http://schemas.microsoft.com/office/powerpoint/2010/main" val="412701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2EA30-E545-06F2-A246-B10FE6FA586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1647363-3490-78F8-A99D-DDCECAFE23CC}"/>
              </a:ext>
            </a:extLst>
          </p:cNvPr>
          <p:cNvSpPr>
            <a:spLocks noGrp="1"/>
          </p:cNvSpPr>
          <p:nvPr>
            <p:ph type="title"/>
          </p:nvPr>
        </p:nvSpPr>
        <p:spPr>
          <a:xfrm>
            <a:off x="838200" y="365126"/>
            <a:ext cx="10515600" cy="659444"/>
          </a:xfrm>
        </p:spPr>
        <p:txBody>
          <a:bodyPr anchor="ctr">
            <a:normAutofit/>
          </a:bodyPr>
          <a:lstStyle/>
          <a:p>
            <a:r>
              <a:rPr lang="nl-NL" b="1" dirty="0"/>
              <a:t>GeoBusiness NL – </a:t>
            </a:r>
            <a:r>
              <a:rPr lang="nl-NL" dirty="0"/>
              <a:t>Asset API</a:t>
            </a:r>
          </a:p>
        </p:txBody>
      </p:sp>
      <p:sp>
        <p:nvSpPr>
          <p:cNvPr id="3" name="Tijdelijke aanduiding voor inhoud 2">
            <a:extLst>
              <a:ext uri="{FF2B5EF4-FFF2-40B4-BE49-F238E27FC236}">
                <a16:creationId xmlns:a16="http://schemas.microsoft.com/office/drawing/2014/main" id="{275E4B42-736F-8B28-7218-050CBE61EC2A}"/>
              </a:ext>
            </a:extLst>
          </p:cNvPr>
          <p:cNvSpPr>
            <a:spLocks noGrp="1"/>
          </p:cNvSpPr>
          <p:nvPr>
            <p:ph sz="half" idx="1"/>
          </p:nvPr>
        </p:nvSpPr>
        <p:spPr>
          <a:xfrm>
            <a:off x="838200" y="1600201"/>
            <a:ext cx="7408926" cy="4576762"/>
          </a:xfrm>
        </p:spPr>
        <p:txBody>
          <a:bodyPr>
            <a:normAutofit lnSpcReduction="10000"/>
          </a:bodyPr>
          <a:lstStyle/>
          <a:p>
            <a:pPr marL="0" indent="0">
              <a:buNone/>
            </a:pPr>
            <a:r>
              <a:rPr lang="nl-NL" sz="1500" dirty="0"/>
              <a:t>Samen met het </a:t>
            </a:r>
            <a:r>
              <a:rPr lang="nl-NL" sz="1500" b="1" dirty="0"/>
              <a:t>Norminstituut Bomen</a:t>
            </a:r>
            <a:r>
              <a:rPr lang="nl-NL" sz="1500" dirty="0"/>
              <a:t> werken we aan de ontwikkeling van een gestandaardiseerd uitwisselingsformaat:</a:t>
            </a:r>
          </a:p>
          <a:p>
            <a:r>
              <a:rPr lang="nl-NL" sz="1500" dirty="0"/>
              <a:t>Boomdata, inspecties en uitvoeringsmaatregelen. </a:t>
            </a:r>
          </a:p>
          <a:p>
            <a:pPr marL="0" indent="0">
              <a:buNone/>
            </a:pPr>
            <a:r>
              <a:rPr lang="nl-NL" sz="1500" dirty="0"/>
              <a:t>Dit formaat maakt het mogelijk om gegevens eenduidig uit te wisselen tussen gemeenten, beheerders, aannemers en inspecteurs. </a:t>
            </a:r>
          </a:p>
          <a:p>
            <a:pPr marL="0" indent="0">
              <a:buNone/>
            </a:pPr>
            <a:endParaRPr lang="nl-NL" sz="1500" dirty="0"/>
          </a:p>
          <a:p>
            <a:pPr marL="0" indent="0">
              <a:buNone/>
            </a:pPr>
            <a:r>
              <a:rPr lang="nl-NL" sz="1500" dirty="0"/>
              <a:t>Daarmee sluiten voorbereiding, uitvoering en beheer beter op elkaar aan, bijvoorbeeld bij snoei, kap of andere ingrepen aan bomen. De standaard draagt zo bij aan hogere datakwaliteit, efficiëntere samenwerking in de keten en beter onderbouwde beslissingen in het bomenbeheer.</a:t>
            </a:r>
          </a:p>
          <a:p>
            <a:pPr marL="0" indent="0">
              <a:buNone/>
            </a:pPr>
            <a:endParaRPr lang="nl-NL" sz="1500" b="1" dirty="0"/>
          </a:p>
          <a:p>
            <a:pPr marL="0" indent="0">
              <a:buNone/>
            </a:pPr>
            <a:r>
              <a:rPr lang="nl-NL" sz="1500" dirty="0"/>
              <a:t>Vervang het huidige SUF-BVC</a:t>
            </a:r>
          </a:p>
          <a:p>
            <a:pPr marL="0" indent="0">
              <a:buNone/>
            </a:pPr>
            <a:endParaRPr lang="nl-NL" sz="1500" b="1" dirty="0"/>
          </a:p>
          <a:p>
            <a:pPr marL="0" indent="0">
              <a:buNone/>
            </a:pPr>
            <a:r>
              <a:rPr lang="nl-NL" sz="1500" b="1" dirty="0"/>
              <a:t>Lancering: mei 2026</a:t>
            </a:r>
          </a:p>
          <a:p>
            <a:pPr marL="0" indent="0">
              <a:buNone/>
            </a:pPr>
            <a:endParaRPr lang="nl-NL" sz="1500" b="1" dirty="0"/>
          </a:p>
          <a:p>
            <a:pPr marL="0" indent="0">
              <a:buNone/>
            </a:pPr>
            <a:r>
              <a:rPr lang="nl-NL" sz="1500" b="1" dirty="0"/>
              <a:t>Maak het simpeler: Een rest API toepassing voor bomendata.</a:t>
            </a:r>
          </a:p>
        </p:txBody>
      </p:sp>
      <p:pic>
        <p:nvPicPr>
          <p:cNvPr id="4" name="Picture 2" descr="Home - GEO Business">
            <a:extLst>
              <a:ext uri="{FF2B5EF4-FFF2-40B4-BE49-F238E27FC236}">
                <a16:creationId xmlns:a16="http://schemas.microsoft.com/office/drawing/2014/main" id="{20FA47D0-7631-A9FF-DB7C-7AD4651BC6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59" r="14065" b="2"/>
          <a:stretch>
            <a:fillRect/>
          </a:stretch>
        </p:blipFill>
        <p:spPr bwMode="auto">
          <a:xfrm>
            <a:off x="10824584" y="39273"/>
            <a:ext cx="1058432" cy="1525608"/>
          </a:xfrm>
          <a:prstGeom prst="rect">
            <a:avLst/>
          </a:prstGeom>
          <a:solidFill>
            <a:srgbClr val="FFFFFF"/>
          </a:solidFill>
        </p:spPr>
      </p:pic>
      <p:pic>
        <p:nvPicPr>
          <p:cNvPr id="6" name="Afbeelding 5">
            <a:extLst>
              <a:ext uri="{FF2B5EF4-FFF2-40B4-BE49-F238E27FC236}">
                <a16:creationId xmlns:a16="http://schemas.microsoft.com/office/drawing/2014/main" id="{C599F297-8F40-3AEC-6C57-42FCFF002938}"/>
              </a:ext>
            </a:extLst>
          </p:cNvPr>
          <p:cNvPicPr>
            <a:picLocks noChangeAspect="1"/>
          </p:cNvPicPr>
          <p:nvPr/>
        </p:nvPicPr>
        <p:blipFill>
          <a:blip r:embed="rId3"/>
          <a:stretch>
            <a:fillRect/>
          </a:stretch>
        </p:blipFill>
        <p:spPr>
          <a:xfrm>
            <a:off x="10215908" y="1764266"/>
            <a:ext cx="1667108" cy="1428949"/>
          </a:xfrm>
          <a:prstGeom prst="rect">
            <a:avLst/>
          </a:prstGeom>
        </p:spPr>
      </p:pic>
      <p:sp>
        <p:nvSpPr>
          <p:cNvPr id="5" name="Slide Number Placeholder 4">
            <a:extLst>
              <a:ext uri="{FF2B5EF4-FFF2-40B4-BE49-F238E27FC236}">
                <a16:creationId xmlns:a16="http://schemas.microsoft.com/office/drawing/2014/main" id="{A8D3617F-EB53-1BAD-3FBF-831B5B02B3A7}"/>
              </a:ext>
            </a:extLst>
          </p:cNvPr>
          <p:cNvSpPr>
            <a:spLocks noGrp="1"/>
          </p:cNvSpPr>
          <p:nvPr>
            <p:ph type="sldNum" sz="quarter" idx="12"/>
          </p:nvPr>
        </p:nvSpPr>
        <p:spPr>
          <a:xfrm>
            <a:off x="0" y="6372225"/>
            <a:ext cx="373063" cy="365125"/>
          </a:xfrm>
        </p:spPr>
        <p:txBody>
          <a:bodyPr/>
          <a:lstStyle/>
          <a:p>
            <a:fld id="{928D3BAC-5BCE-4CC0-938F-97196920F2D6}" type="slidenum">
              <a:rPr lang="en-US" smtClean="0"/>
              <a:t>10</a:t>
            </a:fld>
            <a:endParaRPr lang="en-US" dirty="0"/>
          </a:p>
        </p:txBody>
      </p:sp>
    </p:spTree>
    <p:extLst>
      <p:ext uri="{BB962C8B-B14F-4D97-AF65-F5344CB8AC3E}">
        <p14:creationId xmlns:p14="http://schemas.microsoft.com/office/powerpoint/2010/main" val="1798338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236A9-C3C4-E929-B264-D7AEEBBF37B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C9F6358-DC25-A010-1AEE-70AB5C98E3AA}"/>
              </a:ext>
            </a:extLst>
          </p:cNvPr>
          <p:cNvSpPr>
            <a:spLocks noGrp="1"/>
          </p:cNvSpPr>
          <p:nvPr>
            <p:ph type="title"/>
          </p:nvPr>
        </p:nvSpPr>
        <p:spPr>
          <a:xfrm>
            <a:off x="838200" y="604172"/>
            <a:ext cx="10515600" cy="659444"/>
          </a:xfrm>
        </p:spPr>
        <p:txBody>
          <a:bodyPr anchor="ctr">
            <a:normAutofit fontScale="90000"/>
          </a:bodyPr>
          <a:lstStyle/>
          <a:p>
            <a:r>
              <a:rPr lang="nl-NL" b="1" dirty="0"/>
              <a:t>CROW – </a:t>
            </a:r>
            <a:r>
              <a:rPr lang="nl-NL" dirty="0"/>
              <a:t>DOOR Dataharmonisatie Objecten in de Openbare Ruimte</a:t>
            </a:r>
            <a:br>
              <a:rPr lang="nl-NL" b="1" dirty="0"/>
            </a:br>
            <a:endParaRPr lang="nl-NL" dirty="0"/>
          </a:p>
        </p:txBody>
      </p:sp>
      <p:sp>
        <p:nvSpPr>
          <p:cNvPr id="3" name="Tijdelijke aanduiding voor inhoud 2">
            <a:extLst>
              <a:ext uri="{FF2B5EF4-FFF2-40B4-BE49-F238E27FC236}">
                <a16:creationId xmlns:a16="http://schemas.microsoft.com/office/drawing/2014/main" id="{F7383382-7C35-27F7-2BBF-EA29B9F8099B}"/>
              </a:ext>
            </a:extLst>
          </p:cNvPr>
          <p:cNvSpPr>
            <a:spLocks noGrp="1"/>
          </p:cNvSpPr>
          <p:nvPr>
            <p:ph sz="half" idx="1"/>
          </p:nvPr>
        </p:nvSpPr>
        <p:spPr>
          <a:xfrm>
            <a:off x="838200" y="1600201"/>
            <a:ext cx="3231776" cy="4576762"/>
          </a:xfrm>
        </p:spPr>
        <p:txBody>
          <a:bodyPr>
            <a:normAutofit/>
          </a:bodyPr>
          <a:lstStyle/>
          <a:p>
            <a:pPr marL="0" indent="0">
              <a:buNone/>
            </a:pPr>
            <a:r>
              <a:rPr lang="nl-NL" sz="1500" b="1" dirty="0"/>
              <a:t>Thema’s:</a:t>
            </a:r>
          </a:p>
          <a:p>
            <a:r>
              <a:rPr lang="nl-NL" sz="1500" dirty="0"/>
              <a:t>Revisies Rioleringen - 2026</a:t>
            </a:r>
          </a:p>
          <a:p>
            <a:r>
              <a:rPr lang="nl-NL" sz="1500" dirty="0"/>
              <a:t>Federatief datadelen – 2026 …. </a:t>
            </a:r>
          </a:p>
          <a:p>
            <a:r>
              <a:rPr lang="nl-NL" sz="1500" dirty="0"/>
              <a:t>NEN 2767 </a:t>
            </a:r>
            <a:r>
              <a:rPr lang="nl-NL" sz="1500" dirty="0" err="1"/>
              <a:t>alignment</a:t>
            </a:r>
            <a:r>
              <a:rPr lang="nl-NL" sz="1500" dirty="0"/>
              <a:t> – 2026</a:t>
            </a:r>
          </a:p>
          <a:p>
            <a:r>
              <a:rPr lang="nl-NL" sz="1500" dirty="0"/>
              <a:t>Wegverharding | weginfra OTL Materialenpaspoort – 2026</a:t>
            </a:r>
          </a:p>
          <a:p>
            <a:r>
              <a:rPr lang="nl-NL" sz="1500" dirty="0"/>
              <a:t>Validatieomgeving Asset API – 2026</a:t>
            </a:r>
          </a:p>
          <a:p>
            <a:r>
              <a:rPr lang="nl-NL" sz="1500" dirty="0"/>
              <a:t>Beheerorganisatie IMBOR – 2026</a:t>
            </a:r>
          </a:p>
          <a:p>
            <a:r>
              <a:rPr lang="nl-NL" sz="1500" dirty="0"/>
              <a:t>Aansluiting NLCS – IMBOR -2026 ….</a:t>
            </a:r>
          </a:p>
          <a:p>
            <a:endParaRPr lang="nl-NL" sz="1500" dirty="0"/>
          </a:p>
          <a:p>
            <a:pPr marL="0" indent="0">
              <a:buNone/>
            </a:pPr>
            <a:r>
              <a:rPr lang="nl-NL" sz="1500" dirty="0"/>
              <a:t>Toekomstplannen:</a:t>
            </a:r>
          </a:p>
          <a:p>
            <a:r>
              <a:rPr lang="nl-NL" sz="1500" dirty="0"/>
              <a:t>Bodem en </a:t>
            </a:r>
            <a:r>
              <a:rPr lang="nl-NL" sz="1500" dirty="0" err="1"/>
              <a:t>watersturend</a:t>
            </a:r>
            <a:r>
              <a:rPr lang="nl-NL" sz="1500" dirty="0"/>
              <a:t> – SIKB, </a:t>
            </a:r>
            <a:r>
              <a:rPr lang="nl-NL" sz="1500" dirty="0" err="1"/>
              <a:t>Aquo</a:t>
            </a:r>
            <a:r>
              <a:rPr lang="nl-NL" sz="1500" dirty="0"/>
              <a:t>, </a:t>
            </a:r>
            <a:r>
              <a:rPr lang="nl-NL" sz="1500" dirty="0" err="1"/>
              <a:t>Bro</a:t>
            </a:r>
            <a:endParaRPr lang="nl-NL" sz="1500" dirty="0"/>
          </a:p>
          <a:p>
            <a:r>
              <a:rPr lang="nl-NL" sz="1500" dirty="0"/>
              <a:t>De ondergrond verbonden – IMKL &amp; IMBOR</a:t>
            </a:r>
          </a:p>
          <a:p>
            <a:pPr>
              <a:buFontTx/>
              <a:buChar char="-"/>
            </a:pPr>
            <a:endParaRPr lang="nl-NL" sz="1500" dirty="0"/>
          </a:p>
          <a:p>
            <a:pPr marL="0" indent="0">
              <a:buNone/>
            </a:pPr>
            <a:endParaRPr lang="nl-NL" sz="1500" b="1" dirty="0"/>
          </a:p>
          <a:p>
            <a:pPr marL="0" indent="0">
              <a:buNone/>
            </a:pPr>
            <a:endParaRPr lang="nl-NL" sz="1500" b="1" dirty="0"/>
          </a:p>
          <a:p>
            <a:pPr marL="0" indent="0">
              <a:buNone/>
            </a:pPr>
            <a:endParaRPr lang="nl-NL" sz="1500" b="1" dirty="0"/>
          </a:p>
          <a:p>
            <a:pPr marL="0" indent="0">
              <a:buNone/>
            </a:pPr>
            <a:endParaRPr lang="nl-NL" sz="1500" b="1" dirty="0"/>
          </a:p>
          <a:p>
            <a:pPr marL="0" indent="0">
              <a:buNone/>
            </a:pPr>
            <a:endParaRPr lang="nl-NL" sz="1500" b="1" dirty="0"/>
          </a:p>
          <a:p>
            <a:pPr marL="0" indent="0">
              <a:buNone/>
            </a:pPr>
            <a:endParaRPr lang="nl-NL" sz="1500" b="1" dirty="0"/>
          </a:p>
          <a:p>
            <a:pPr marL="0" indent="0">
              <a:buNone/>
            </a:pPr>
            <a:endParaRPr lang="nl-NL" sz="1500" b="1" dirty="0"/>
          </a:p>
          <a:p>
            <a:pPr marL="0" indent="0">
              <a:buNone/>
            </a:pPr>
            <a:endParaRPr lang="nl-NL" sz="1500" b="1" dirty="0"/>
          </a:p>
          <a:p>
            <a:pPr marL="0" indent="0">
              <a:buNone/>
            </a:pPr>
            <a:endParaRPr lang="nl-NL" sz="1500" b="1" dirty="0"/>
          </a:p>
          <a:p>
            <a:pPr marL="0" indent="0">
              <a:buNone/>
            </a:pPr>
            <a:endParaRPr lang="nl-NL" sz="1500" b="1" dirty="0"/>
          </a:p>
          <a:p>
            <a:pPr marL="0" indent="0">
              <a:buNone/>
            </a:pPr>
            <a:endParaRPr lang="nl-NL" sz="1500" b="1" dirty="0"/>
          </a:p>
        </p:txBody>
      </p:sp>
      <p:pic>
        <p:nvPicPr>
          <p:cNvPr id="7170" name="Picture 2">
            <a:extLst>
              <a:ext uri="{FF2B5EF4-FFF2-40B4-BE49-F238E27FC236}">
                <a16:creationId xmlns:a16="http://schemas.microsoft.com/office/drawing/2014/main" id="{2347E1F9-589B-CC19-EE24-5BB02C1623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0070" y="776288"/>
            <a:ext cx="7620000" cy="54006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4">
            <a:extLst>
              <a:ext uri="{FF2B5EF4-FFF2-40B4-BE49-F238E27FC236}">
                <a16:creationId xmlns:a16="http://schemas.microsoft.com/office/drawing/2014/main" id="{D98E51EB-673B-B1FB-8C4A-9D099AC6FA67}"/>
              </a:ext>
            </a:extLst>
          </p:cNvPr>
          <p:cNvSpPr>
            <a:spLocks noGrp="1"/>
          </p:cNvSpPr>
          <p:nvPr>
            <p:ph type="sldNum" sz="quarter" idx="12"/>
          </p:nvPr>
        </p:nvSpPr>
        <p:spPr>
          <a:xfrm>
            <a:off x="0" y="6372225"/>
            <a:ext cx="373063" cy="365125"/>
          </a:xfrm>
        </p:spPr>
        <p:txBody>
          <a:bodyPr/>
          <a:lstStyle/>
          <a:p>
            <a:fld id="{928D3BAC-5BCE-4CC0-938F-97196920F2D6}" type="slidenum">
              <a:rPr lang="en-US" smtClean="0"/>
              <a:t>11</a:t>
            </a:fld>
            <a:endParaRPr lang="en-US" dirty="0"/>
          </a:p>
        </p:txBody>
      </p:sp>
    </p:spTree>
    <p:extLst>
      <p:ext uri="{BB962C8B-B14F-4D97-AF65-F5344CB8AC3E}">
        <p14:creationId xmlns:p14="http://schemas.microsoft.com/office/powerpoint/2010/main" val="1332491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DC45F-2682-4DE3-3AD8-0FA5B4763A2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7687040-2E8C-D632-4FCF-CDE9DFE5930B}"/>
              </a:ext>
            </a:extLst>
          </p:cNvPr>
          <p:cNvSpPr>
            <a:spLocks noGrp="1"/>
          </p:cNvSpPr>
          <p:nvPr>
            <p:ph type="title"/>
          </p:nvPr>
        </p:nvSpPr>
        <p:spPr>
          <a:xfrm>
            <a:off x="838200" y="365126"/>
            <a:ext cx="10515600" cy="659444"/>
          </a:xfrm>
        </p:spPr>
        <p:txBody>
          <a:bodyPr anchor="ctr">
            <a:normAutofit/>
          </a:bodyPr>
          <a:lstStyle/>
          <a:p>
            <a:r>
              <a:rPr lang="nl-NL" b="1" dirty="0" err="1"/>
              <a:t>CCvD</a:t>
            </a:r>
            <a:r>
              <a:rPr lang="nl-NL" b="1" dirty="0"/>
              <a:t> – </a:t>
            </a:r>
            <a:r>
              <a:rPr lang="nl-NL" dirty="0"/>
              <a:t>zoektocht naar meer </a:t>
            </a:r>
            <a:r>
              <a:rPr lang="nl-NL" dirty="0" err="1"/>
              <a:t>Governance</a:t>
            </a:r>
            <a:endParaRPr lang="nl-NL" dirty="0"/>
          </a:p>
        </p:txBody>
      </p:sp>
      <p:sp>
        <p:nvSpPr>
          <p:cNvPr id="3" name="Tijdelijke aanduiding voor inhoud 2">
            <a:extLst>
              <a:ext uri="{FF2B5EF4-FFF2-40B4-BE49-F238E27FC236}">
                <a16:creationId xmlns:a16="http://schemas.microsoft.com/office/drawing/2014/main" id="{69A7455E-9F51-BD66-7FEB-AB2771C4969F}"/>
              </a:ext>
            </a:extLst>
          </p:cNvPr>
          <p:cNvSpPr>
            <a:spLocks noGrp="1"/>
          </p:cNvSpPr>
          <p:nvPr>
            <p:ph sz="half" idx="1"/>
          </p:nvPr>
        </p:nvSpPr>
        <p:spPr>
          <a:xfrm>
            <a:off x="838200" y="1600201"/>
            <a:ext cx="7408926" cy="4576762"/>
          </a:xfrm>
        </p:spPr>
        <p:txBody>
          <a:bodyPr>
            <a:normAutofit/>
          </a:bodyPr>
          <a:lstStyle/>
          <a:p>
            <a:pPr marL="0" indent="0">
              <a:buNone/>
            </a:pPr>
            <a:endParaRPr lang="nl-NL" sz="1500" dirty="0"/>
          </a:p>
          <a:p>
            <a:pPr marL="0" indent="0">
              <a:buNone/>
            </a:pPr>
            <a:r>
              <a:rPr lang="nl-NL" sz="1500" dirty="0"/>
              <a:t>Brief naar GI-Beraad met verzoek tot gesprek over </a:t>
            </a:r>
            <a:r>
              <a:rPr lang="nl-NL" sz="1500" dirty="0" err="1"/>
              <a:t>governance</a:t>
            </a:r>
            <a:r>
              <a:rPr lang="nl-NL" sz="1500" dirty="0"/>
              <a:t> en semantiek in de dataketen van de fysieke leefomgeving.</a:t>
            </a:r>
          </a:p>
          <a:p>
            <a:pPr marL="0" indent="0">
              <a:buNone/>
            </a:pPr>
            <a:endParaRPr lang="nl-NL" sz="1500" b="1" dirty="0"/>
          </a:p>
          <a:p>
            <a:pPr marL="0" indent="0">
              <a:buNone/>
            </a:pPr>
            <a:endParaRPr lang="nl-NL" sz="1500" b="1" dirty="0"/>
          </a:p>
          <a:p>
            <a:pPr marL="0" indent="0">
              <a:buNone/>
            </a:pPr>
            <a:endParaRPr lang="nl-NL" sz="1500" b="1" dirty="0"/>
          </a:p>
          <a:p>
            <a:pPr marL="0" indent="0">
              <a:buNone/>
            </a:pPr>
            <a:endParaRPr lang="nl-NL" sz="1500" b="1" dirty="0"/>
          </a:p>
          <a:p>
            <a:pPr marL="0" indent="0">
              <a:buNone/>
            </a:pPr>
            <a:endParaRPr lang="nl-NL" sz="1500" b="1" dirty="0"/>
          </a:p>
          <a:p>
            <a:pPr marL="0" indent="0">
              <a:buNone/>
            </a:pPr>
            <a:endParaRPr lang="nl-NL" sz="1500" b="1" dirty="0"/>
          </a:p>
          <a:p>
            <a:pPr marL="0" indent="0">
              <a:buNone/>
            </a:pPr>
            <a:endParaRPr lang="nl-NL" sz="1500" b="1" dirty="0"/>
          </a:p>
          <a:p>
            <a:pPr marL="0" indent="0">
              <a:buNone/>
            </a:pPr>
            <a:endParaRPr lang="nl-NL" sz="1500" b="1" dirty="0"/>
          </a:p>
          <a:p>
            <a:pPr marL="0" indent="0">
              <a:buNone/>
            </a:pPr>
            <a:endParaRPr lang="nl-NL" sz="1500" b="1" dirty="0"/>
          </a:p>
          <a:p>
            <a:pPr marL="0" indent="0">
              <a:buNone/>
            </a:pPr>
            <a:endParaRPr lang="nl-NL" sz="1500" b="1" dirty="0"/>
          </a:p>
          <a:p>
            <a:pPr marL="0" indent="0">
              <a:buNone/>
            </a:pPr>
            <a:endParaRPr lang="nl-NL" sz="1500" b="1" dirty="0"/>
          </a:p>
        </p:txBody>
      </p:sp>
      <p:pic>
        <p:nvPicPr>
          <p:cNvPr id="4" name="Picture 2" descr="Home - GEO Business">
            <a:extLst>
              <a:ext uri="{FF2B5EF4-FFF2-40B4-BE49-F238E27FC236}">
                <a16:creationId xmlns:a16="http://schemas.microsoft.com/office/drawing/2014/main" id="{9DE473AB-160C-C3DF-D632-2E2895D3DD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59" r="14065" b="2"/>
          <a:stretch>
            <a:fillRect/>
          </a:stretch>
        </p:blipFill>
        <p:spPr bwMode="auto">
          <a:xfrm>
            <a:off x="10824584" y="39273"/>
            <a:ext cx="1058432" cy="1525608"/>
          </a:xfrm>
          <a:prstGeom prst="rect">
            <a:avLst/>
          </a:prstGeom>
          <a:solidFill>
            <a:srgbClr val="FFFFFF"/>
          </a:solidFill>
        </p:spPr>
      </p:pic>
      <p:pic>
        <p:nvPicPr>
          <p:cNvPr id="7" name="Afbeelding 6">
            <a:extLst>
              <a:ext uri="{FF2B5EF4-FFF2-40B4-BE49-F238E27FC236}">
                <a16:creationId xmlns:a16="http://schemas.microsoft.com/office/drawing/2014/main" id="{92D3B092-99A1-60D5-63AC-3A42D701FF4E}"/>
              </a:ext>
            </a:extLst>
          </p:cNvPr>
          <p:cNvPicPr>
            <a:picLocks noChangeAspect="1"/>
          </p:cNvPicPr>
          <p:nvPr/>
        </p:nvPicPr>
        <p:blipFill>
          <a:blip r:embed="rId3"/>
          <a:stretch>
            <a:fillRect/>
          </a:stretch>
        </p:blipFill>
        <p:spPr>
          <a:xfrm>
            <a:off x="838200" y="2407385"/>
            <a:ext cx="6088148" cy="3424155"/>
          </a:xfrm>
          <a:prstGeom prst="rect">
            <a:avLst/>
          </a:prstGeom>
        </p:spPr>
      </p:pic>
      <p:sp>
        <p:nvSpPr>
          <p:cNvPr id="5" name="Slide Number Placeholder 4">
            <a:extLst>
              <a:ext uri="{FF2B5EF4-FFF2-40B4-BE49-F238E27FC236}">
                <a16:creationId xmlns:a16="http://schemas.microsoft.com/office/drawing/2014/main" id="{DC785273-4D14-DB14-92FC-AF61C9E21032}"/>
              </a:ext>
            </a:extLst>
          </p:cNvPr>
          <p:cNvSpPr>
            <a:spLocks noGrp="1"/>
          </p:cNvSpPr>
          <p:nvPr>
            <p:ph type="sldNum" sz="quarter" idx="12"/>
          </p:nvPr>
        </p:nvSpPr>
        <p:spPr>
          <a:xfrm>
            <a:off x="0" y="6372225"/>
            <a:ext cx="373063" cy="365125"/>
          </a:xfrm>
        </p:spPr>
        <p:txBody>
          <a:bodyPr/>
          <a:lstStyle/>
          <a:p>
            <a:fld id="{928D3BAC-5BCE-4CC0-938F-97196920F2D6}" type="slidenum">
              <a:rPr lang="en-US" smtClean="0"/>
              <a:t>12</a:t>
            </a:fld>
            <a:endParaRPr lang="en-US" dirty="0"/>
          </a:p>
        </p:txBody>
      </p:sp>
    </p:spTree>
    <p:extLst>
      <p:ext uri="{BB962C8B-B14F-4D97-AF65-F5344CB8AC3E}">
        <p14:creationId xmlns:p14="http://schemas.microsoft.com/office/powerpoint/2010/main" val="79712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69F0AA-D824-59C5-B4C9-2ECEE4FF639E}"/>
              </a:ext>
            </a:extLst>
          </p:cNvPr>
          <p:cNvSpPr>
            <a:spLocks noGrp="1"/>
          </p:cNvSpPr>
          <p:nvPr>
            <p:ph type="title"/>
          </p:nvPr>
        </p:nvSpPr>
        <p:spPr/>
        <p:txBody>
          <a:bodyPr/>
          <a:lstStyle/>
          <a:p>
            <a:r>
              <a:rPr lang="en-US" b="1" dirty="0"/>
              <a:t>Wat</a:t>
            </a:r>
            <a:r>
              <a:rPr lang="en-US" dirty="0"/>
              <a:t> </a:t>
            </a:r>
            <a:r>
              <a:rPr lang="en-US" dirty="0" err="1"/>
              <a:t>te</a:t>
            </a:r>
            <a:r>
              <a:rPr lang="en-US" dirty="0"/>
              <a:t> </a:t>
            </a:r>
            <a:r>
              <a:rPr lang="en-US" dirty="0" err="1"/>
              <a:t>doen</a:t>
            </a:r>
            <a:endParaRPr lang="en-US" dirty="0"/>
          </a:p>
        </p:txBody>
      </p:sp>
      <p:sp>
        <p:nvSpPr>
          <p:cNvPr id="7" name="Content Placeholder 6">
            <a:extLst>
              <a:ext uri="{FF2B5EF4-FFF2-40B4-BE49-F238E27FC236}">
                <a16:creationId xmlns:a16="http://schemas.microsoft.com/office/drawing/2014/main" id="{7FFE0BD8-B577-FFB9-EC2B-CA0E39DD1276}"/>
              </a:ext>
            </a:extLst>
          </p:cNvPr>
          <p:cNvSpPr>
            <a:spLocks noGrp="1"/>
          </p:cNvSpPr>
          <p:nvPr>
            <p:ph sz="half" idx="1"/>
          </p:nvPr>
        </p:nvSpPr>
        <p:spPr/>
        <p:txBody>
          <a:bodyPr/>
          <a:lstStyle/>
          <a:p>
            <a:r>
              <a:rPr lang="nl-NL" dirty="0"/>
              <a:t>In een veranderende wereld is het belangrijk dat je je bestaande waarden niet overboord gooit.</a:t>
            </a:r>
          </a:p>
          <a:p>
            <a:pPr marL="0" indent="0">
              <a:buNone/>
            </a:pPr>
            <a:endParaRPr lang="nl-NL" dirty="0"/>
          </a:p>
          <a:p>
            <a:endParaRPr lang="en-US" dirty="0"/>
          </a:p>
        </p:txBody>
      </p:sp>
      <p:sp>
        <p:nvSpPr>
          <p:cNvPr id="8" name="Content Placeholder 7">
            <a:extLst>
              <a:ext uri="{FF2B5EF4-FFF2-40B4-BE49-F238E27FC236}">
                <a16:creationId xmlns:a16="http://schemas.microsoft.com/office/drawing/2014/main" id="{4EDDC33D-E595-6271-9919-A3B87B0FC984}"/>
              </a:ext>
            </a:extLst>
          </p:cNvPr>
          <p:cNvSpPr>
            <a:spLocks noGrp="1"/>
          </p:cNvSpPr>
          <p:nvPr>
            <p:ph sz="half" idx="2"/>
          </p:nvPr>
        </p:nvSpPr>
        <p:spPr>
          <a:xfrm>
            <a:off x="838200" y="3289819"/>
            <a:ext cx="4639235" cy="627955"/>
          </a:xfrm>
        </p:spPr>
        <p:txBody>
          <a:bodyPr/>
          <a:lstStyle/>
          <a:p>
            <a:pPr marL="285750"/>
            <a:r>
              <a:rPr lang="en-US" dirty="0"/>
              <a:t>In </a:t>
            </a:r>
            <a:r>
              <a:rPr lang="en-US" dirty="0" err="1"/>
              <a:t>een</a:t>
            </a:r>
            <a:r>
              <a:rPr lang="en-US" dirty="0"/>
              <a:t> </a:t>
            </a:r>
            <a:r>
              <a:rPr lang="en-US" dirty="0" err="1"/>
              <a:t>lerend</a:t>
            </a:r>
            <a:r>
              <a:rPr lang="en-US" dirty="0"/>
              <a:t> IT </a:t>
            </a:r>
            <a:r>
              <a:rPr lang="en-US" dirty="0" err="1"/>
              <a:t>landschap</a:t>
            </a:r>
            <a:r>
              <a:rPr lang="en-US" dirty="0"/>
              <a:t> </a:t>
            </a:r>
            <a:r>
              <a:rPr lang="en-US" dirty="0" err="1"/>
              <a:t>zorg</a:t>
            </a:r>
            <a:r>
              <a:rPr lang="en-US" dirty="0"/>
              <a:t> je </a:t>
            </a:r>
            <a:r>
              <a:rPr lang="en-US" dirty="0" err="1"/>
              <a:t>ervoor</a:t>
            </a:r>
            <a:r>
              <a:rPr lang="en-US" dirty="0"/>
              <a:t> </a:t>
            </a:r>
            <a:r>
              <a:rPr lang="en-US" dirty="0" err="1"/>
              <a:t>dat</a:t>
            </a:r>
            <a:r>
              <a:rPr lang="en-US" dirty="0"/>
              <a:t> je data </a:t>
            </a:r>
            <a:r>
              <a:rPr lang="en-US" dirty="0" err="1"/>
              <a:t>bij</a:t>
            </a:r>
            <a:r>
              <a:rPr lang="en-US" dirty="0"/>
              <a:t> </a:t>
            </a:r>
            <a:r>
              <a:rPr lang="en-US" dirty="0" err="1"/>
              <a:t>elkaar</a:t>
            </a:r>
            <a:r>
              <a:rPr lang="en-US" dirty="0"/>
              <a:t> </a:t>
            </a:r>
            <a:r>
              <a:rPr lang="en-US" dirty="0" err="1"/>
              <a:t>houdt</a:t>
            </a:r>
            <a:r>
              <a:rPr lang="en-US" dirty="0"/>
              <a:t>.</a:t>
            </a:r>
          </a:p>
        </p:txBody>
      </p:sp>
      <p:sp>
        <p:nvSpPr>
          <p:cNvPr id="9" name="Text Placeholder 8">
            <a:extLst>
              <a:ext uri="{FF2B5EF4-FFF2-40B4-BE49-F238E27FC236}">
                <a16:creationId xmlns:a16="http://schemas.microsoft.com/office/drawing/2014/main" id="{F2C44B23-0CB1-365D-67CE-FC685E49022B}"/>
              </a:ext>
            </a:extLst>
          </p:cNvPr>
          <p:cNvSpPr>
            <a:spLocks noGrp="1"/>
          </p:cNvSpPr>
          <p:nvPr>
            <p:ph type="body" sz="quarter" idx="16"/>
          </p:nvPr>
        </p:nvSpPr>
        <p:spPr/>
        <p:txBody>
          <a:bodyPr>
            <a:normAutofit fontScale="92500" lnSpcReduction="10000"/>
          </a:bodyPr>
          <a:lstStyle/>
          <a:p>
            <a:r>
              <a:rPr lang="en-US" dirty="0"/>
              <a:t>Van data </a:t>
            </a:r>
            <a:r>
              <a:rPr lang="en-US" dirty="0" err="1"/>
              <a:t>naar</a:t>
            </a:r>
            <a:r>
              <a:rPr lang="en-US" dirty="0"/>
              <a:t> </a:t>
            </a:r>
            <a:r>
              <a:rPr lang="en-US" dirty="0" err="1"/>
              <a:t>wijsheid</a:t>
            </a:r>
            <a:endParaRPr lang="en-US" dirty="0"/>
          </a:p>
        </p:txBody>
      </p:sp>
      <p:sp>
        <p:nvSpPr>
          <p:cNvPr id="10" name="Text Placeholder 9">
            <a:extLst>
              <a:ext uri="{FF2B5EF4-FFF2-40B4-BE49-F238E27FC236}">
                <a16:creationId xmlns:a16="http://schemas.microsoft.com/office/drawing/2014/main" id="{8A4F73D1-31F2-CDEC-9CC1-F2BB7D3F0991}"/>
              </a:ext>
            </a:extLst>
          </p:cNvPr>
          <p:cNvSpPr>
            <a:spLocks noGrp="1"/>
          </p:cNvSpPr>
          <p:nvPr>
            <p:ph type="body" sz="quarter" idx="17"/>
          </p:nvPr>
        </p:nvSpPr>
        <p:spPr>
          <a:xfrm>
            <a:off x="838200" y="1753109"/>
            <a:ext cx="2442882" cy="360362"/>
          </a:xfrm>
        </p:spPr>
        <p:txBody>
          <a:bodyPr/>
          <a:lstStyle/>
          <a:p>
            <a:r>
              <a:rPr lang="en-US" dirty="0"/>
              <a:t>Keep it Simple</a:t>
            </a:r>
          </a:p>
        </p:txBody>
      </p:sp>
      <p:sp>
        <p:nvSpPr>
          <p:cNvPr id="11" name="Text Placeholder 10">
            <a:extLst>
              <a:ext uri="{FF2B5EF4-FFF2-40B4-BE49-F238E27FC236}">
                <a16:creationId xmlns:a16="http://schemas.microsoft.com/office/drawing/2014/main" id="{E5677DDA-1D3E-F5D6-1FAE-79F1256228CF}"/>
              </a:ext>
            </a:extLst>
          </p:cNvPr>
          <p:cNvSpPr>
            <a:spLocks noGrp="1"/>
          </p:cNvSpPr>
          <p:nvPr>
            <p:ph type="body" sz="quarter" idx="18"/>
          </p:nvPr>
        </p:nvSpPr>
        <p:spPr>
          <a:xfrm>
            <a:off x="838200" y="2828873"/>
            <a:ext cx="4047565" cy="360362"/>
          </a:xfrm>
        </p:spPr>
        <p:txBody>
          <a:bodyPr/>
          <a:lstStyle/>
          <a:p>
            <a:r>
              <a:rPr lang="en-US" dirty="0"/>
              <a:t>Keep it Collected</a:t>
            </a:r>
          </a:p>
        </p:txBody>
      </p:sp>
      <p:sp>
        <p:nvSpPr>
          <p:cNvPr id="5" name="Slide Number Placeholder 4">
            <a:extLst>
              <a:ext uri="{FF2B5EF4-FFF2-40B4-BE49-F238E27FC236}">
                <a16:creationId xmlns:a16="http://schemas.microsoft.com/office/drawing/2014/main" id="{D9728AF5-EF2F-0041-06F0-51430E025552}"/>
              </a:ext>
            </a:extLst>
          </p:cNvPr>
          <p:cNvSpPr>
            <a:spLocks noGrp="1"/>
          </p:cNvSpPr>
          <p:nvPr>
            <p:ph type="sldNum" sz="quarter" idx="12"/>
          </p:nvPr>
        </p:nvSpPr>
        <p:spPr>
          <a:xfrm>
            <a:off x="0" y="6372225"/>
            <a:ext cx="373063" cy="365125"/>
          </a:xfrm>
        </p:spPr>
        <p:txBody>
          <a:bodyPr/>
          <a:lstStyle/>
          <a:p>
            <a:pPr rtl="0"/>
            <a:fld id="{19B51A1E-902D-48AF-9020-955120F399B6}" type="slidenum">
              <a:rPr lang="nl-NL" smtClean="0"/>
              <a:pPr rtl="0"/>
              <a:t>13</a:t>
            </a:fld>
            <a:endParaRPr lang="nl-NL" dirty="0"/>
          </a:p>
        </p:txBody>
      </p:sp>
      <p:pic>
        <p:nvPicPr>
          <p:cNvPr id="2" name="Tijdelijke aanduiding voor inhoud 2" descr="Afbeelding met tekst, cirkel, diagram, Lettertype&#10;&#10;Door AI gegenereerde inhoud is mogelijk onjuist.">
            <a:extLst>
              <a:ext uri="{FF2B5EF4-FFF2-40B4-BE49-F238E27FC236}">
                <a16:creationId xmlns:a16="http://schemas.microsoft.com/office/drawing/2014/main" id="{3F8884A5-D7F7-57C7-70BC-CE10660F7EB5}"/>
              </a:ext>
            </a:extLst>
          </p:cNvPr>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1099670" y="3917774"/>
            <a:ext cx="4116294" cy="2647522"/>
          </a:xfrm>
          <a:prstGeom prst="rect">
            <a:avLst/>
          </a:prstGeom>
        </p:spPr>
      </p:pic>
      <p:pic>
        <p:nvPicPr>
          <p:cNvPr id="4" name="Afbeelding 3">
            <a:extLst>
              <a:ext uri="{FF2B5EF4-FFF2-40B4-BE49-F238E27FC236}">
                <a16:creationId xmlns:a16="http://schemas.microsoft.com/office/drawing/2014/main" id="{59F1A1AD-23BA-7CBC-1C99-881C4F684805}"/>
              </a:ext>
            </a:extLst>
          </p:cNvPr>
          <p:cNvPicPr>
            <a:picLocks noChangeAspect="1"/>
          </p:cNvPicPr>
          <p:nvPr/>
        </p:nvPicPr>
        <p:blipFill>
          <a:blip r:embed="rId4"/>
          <a:stretch>
            <a:fillRect/>
          </a:stretch>
        </p:blipFill>
        <p:spPr>
          <a:xfrm>
            <a:off x="7841873" y="3534471"/>
            <a:ext cx="4063255" cy="2671611"/>
          </a:xfrm>
          <a:prstGeom prst="rect">
            <a:avLst/>
          </a:prstGeom>
        </p:spPr>
      </p:pic>
      <p:sp>
        <p:nvSpPr>
          <p:cNvPr id="12" name="Content Placeholder 6">
            <a:extLst>
              <a:ext uri="{FF2B5EF4-FFF2-40B4-BE49-F238E27FC236}">
                <a16:creationId xmlns:a16="http://schemas.microsoft.com/office/drawing/2014/main" id="{08376485-94DD-5926-501A-1F3CF8C92CD5}"/>
              </a:ext>
            </a:extLst>
          </p:cNvPr>
          <p:cNvSpPr txBox="1">
            <a:spLocks/>
          </p:cNvSpPr>
          <p:nvPr/>
        </p:nvSpPr>
        <p:spPr>
          <a:xfrm>
            <a:off x="6096000" y="2265083"/>
            <a:ext cx="3258669" cy="2306918"/>
          </a:xfrm>
          <a:prstGeom prst="rect">
            <a:avLst/>
          </a:prstGeom>
        </p:spPr>
        <p:txBody>
          <a:bodyPr vert="horz" lIns="91440" tIns="45720" rIns="91440" bIns="45720" rtlCol="0">
            <a:normAutofit/>
          </a:bodyPr>
          <a:lstStyle>
            <a:lvl1pPr marL="285750" indent="-285750" algn="l" defTabSz="914400" rtl="0" eaLnBrk="1" latinLnBrk="0" hangingPunct="1">
              <a:lnSpc>
                <a:spcPct val="90000"/>
              </a:lnSpc>
              <a:spcBef>
                <a:spcPts val="1000"/>
              </a:spcBef>
              <a:buClr>
                <a:srgbClr val="060E1D"/>
              </a:buClr>
              <a:buFont typeface="Wingdings" panose="05000000000000000000" pitchFamily="2" charset="2"/>
              <a:buChar char="§"/>
              <a:defRPr sz="1800" kern="1200">
                <a:solidFill>
                  <a:schemeClr val="tx1"/>
                </a:solidFill>
                <a:latin typeface="+mn-lt"/>
                <a:ea typeface="+mn-ea"/>
                <a:cs typeface="+mn-cs"/>
              </a:defRPr>
            </a:lvl1pPr>
            <a:lvl2pPr marL="742950" indent="-285750" algn="l" defTabSz="914400" rtl="0" eaLnBrk="1" latinLnBrk="0" hangingPunct="1">
              <a:lnSpc>
                <a:spcPct val="90000"/>
              </a:lnSpc>
              <a:spcBef>
                <a:spcPts val="500"/>
              </a:spcBef>
              <a:buClr>
                <a:srgbClr val="060E1D"/>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65CC1"/>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65CC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65CC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Data = wat is er gebeurd</a:t>
            </a:r>
          </a:p>
          <a:p>
            <a:r>
              <a:rPr lang="nl-NL" dirty="0"/>
              <a:t>Informatie = wat betekent het</a:t>
            </a:r>
          </a:p>
          <a:p>
            <a:r>
              <a:rPr lang="nl-NL" dirty="0"/>
              <a:t>Kennis = waarom gebeurt het</a:t>
            </a:r>
          </a:p>
          <a:p>
            <a:r>
              <a:rPr lang="nl-NL" dirty="0"/>
              <a:t>Wijsheid = wat moeten we ermee doen (nu en in de toekomst)</a:t>
            </a:r>
          </a:p>
          <a:p>
            <a:endParaRPr lang="en-US" dirty="0"/>
          </a:p>
        </p:txBody>
      </p:sp>
      <p:sp>
        <p:nvSpPr>
          <p:cNvPr id="13" name="Text Placeholder 9">
            <a:extLst>
              <a:ext uri="{FF2B5EF4-FFF2-40B4-BE49-F238E27FC236}">
                <a16:creationId xmlns:a16="http://schemas.microsoft.com/office/drawing/2014/main" id="{145DCF80-1C85-68CA-9DD2-680C23917EB0}"/>
              </a:ext>
            </a:extLst>
          </p:cNvPr>
          <p:cNvSpPr txBox="1">
            <a:spLocks/>
          </p:cNvSpPr>
          <p:nvPr/>
        </p:nvSpPr>
        <p:spPr>
          <a:xfrm>
            <a:off x="6055658" y="1758100"/>
            <a:ext cx="2442882" cy="3603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60E1D"/>
              </a:buClr>
              <a:buFont typeface="Wingdings" panose="05000000000000000000" pitchFamily="2" charset="2"/>
              <a:buNone/>
              <a:defRPr sz="1800" b="1" kern="1200">
                <a:solidFill>
                  <a:schemeClr val="tx1"/>
                </a:solidFill>
                <a:latin typeface="Univers Condensed" panose="020B0506020202050204" pitchFamily="34" charset="0"/>
                <a:ea typeface="+mn-ea"/>
                <a:cs typeface="+mn-cs"/>
              </a:defRPr>
            </a:lvl1pPr>
            <a:lvl2pPr marL="685800" indent="-228600" algn="l" defTabSz="914400" rtl="0" eaLnBrk="1" latinLnBrk="0" hangingPunct="1">
              <a:lnSpc>
                <a:spcPct val="90000"/>
              </a:lnSpc>
              <a:spcBef>
                <a:spcPts val="500"/>
              </a:spcBef>
              <a:buClr>
                <a:srgbClr val="060E1D"/>
              </a:buClr>
              <a:buFont typeface="Wingdings" panose="05000000000000000000" pitchFamily="2" charset="2"/>
              <a:buChar char="§"/>
              <a:defRPr sz="2400" kern="1200">
                <a:solidFill>
                  <a:srgbClr val="060E1D"/>
                </a:solidFill>
                <a:latin typeface="+mn-lt"/>
                <a:ea typeface="+mn-ea"/>
                <a:cs typeface="+mn-cs"/>
              </a:defRPr>
            </a:lvl2pPr>
            <a:lvl3pPr marL="1143000" indent="-228600" algn="l" defTabSz="914400" rtl="0" eaLnBrk="1" latinLnBrk="0" hangingPunct="1">
              <a:lnSpc>
                <a:spcPct val="90000"/>
              </a:lnSpc>
              <a:spcBef>
                <a:spcPts val="500"/>
              </a:spcBef>
              <a:buClr>
                <a:srgbClr val="265CC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65CC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65CC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 route …</a:t>
            </a:r>
          </a:p>
        </p:txBody>
      </p:sp>
    </p:spTree>
    <p:extLst>
      <p:ext uri="{BB962C8B-B14F-4D97-AF65-F5344CB8AC3E}">
        <p14:creationId xmlns:p14="http://schemas.microsoft.com/office/powerpoint/2010/main" val="2896025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E7635A1-9E89-3C6F-20C3-5394064A8BE2}"/>
              </a:ext>
            </a:extLst>
          </p:cNvPr>
          <p:cNvSpPr>
            <a:spLocks noGrp="1"/>
          </p:cNvSpPr>
          <p:nvPr>
            <p:ph type="pic" sz="quarter" idx="10"/>
          </p:nvPr>
        </p:nvSpPr>
        <p:spPr/>
        <p:txBody>
          <a:bodyPr/>
          <a:lstStyle/>
          <a:p>
            <a:endParaRPr lang="nl-NL" noProof="0" dirty="0"/>
          </a:p>
        </p:txBody>
      </p:sp>
      <p:sp>
        <p:nvSpPr>
          <p:cNvPr id="3" name="Title 2">
            <a:extLst>
              <a:ext uri="{FF2B5EF4-FFF2-40B4-BE49-F238E27FC236}">
                <a16:creationId xmlns:a16="http://schemas.microsoft.com/office/drawing/2014/main" id="{25685A62-2EB5-5777-F853-3F98633B856E}"/>
              </a:ext>
            </a:extLst>
          </p:cNvPr>
          <p:cNvSpPr>
            <a:spLocks noGrp="1"/>
          </p:cNvSpPr>
          <p:nvPr>
            <p:ph type="title"/>
          </p:nvPr>
        </p:nvSpPr>
        <p:spPr/>
        <p:txBody>
          <a:bodyPr/>
          <a:lstStyle/>
          <a:p>
            <a:r>
              <a:rPr lang="nl-NL" sz="3600" noProof="0" dirty="0"/>
              <a:t>Vragen aan de aanwezigen</a:t>
            </a:r>
          </a:p>
        </p:txBody>
      </p:sp>
      <p:sp>
        <p:nvSpPr>
          <p:cNvPr id="4" name="Text Placeholder 3">
            <a:extLst>
              <a:ext uri="{FF2B5EF4-FFF2-40B4-BE49-F238E27FC236}">
                <a16:creationId xmlns:a16="http://schemas.microsoft.com/office/drawing/2014/main" id="{E10EE863-F7B1-3E14-7E17-B992A0AAE832}"/>
              </a:ext>
            </a:extLst>
          </p:cNvPr>
          <p:cNvSpPr>
            <a:spLocks noGrp="1"/>
          </p:cNvSpPr>
          <p:nvPr>
            <p:ph type="body" sz="quarter" idx="13"/>
          </p:nvPr>
        </p:nvSpPr>
        <p:spPr/>
        <p:txBody>
          <a:bodyPr/>
          <a:lstStyle/>
          <a:p>
            <a:endParaRPr lang="nl-NL" noProof="0" dirty="0"/>
          </a:p>
        </p:txBody>
      </p:sp>
      <p:sp>
        <p:nvSpPr>
          <p:cNvPr id="5" name="Slide Number Placeholder 4">
            <a:extLst>
              <a:ext uri="{FF2B5EF4-FFF2-40B4-BE49-F238E27FC236}">
                <a16:creationId xmlns:a16="http://schemas.microsoft.com/office/drawing/2014/main" id="{1EF381E3-D078-107E-4D09-C3F3AE09582E}"/>
              </a:ext>
            </a:extLst>
          </p:cNvPr>
          <p:cNvSpPr>
            <a:spLocks noGrp="1"/>
          </p:cNvSpPr>
          <p:nvPr>
            <p:ph type="sldNum" sz="quarter" idx="12"/>
          </p:nvPr>
        </p:nvSpPr>
        <p:spPr>
          <a:xfrm>
            <a:off x="-4946" y="6371535"/>
            <a:ext cx="372374" cy="365125"/>
          </a:xfrm>
        </p:spPr>
        <p:txBody>
          <a:bodyPr/>
          <a:lstStyle/>
          <a:p>
            <a:pPr rtl="0"/>
            <a:fld id="{19B51A1E-902D-48AF-9020-955120F399B6}" type="slidenum">
              <a:rPr lang="nl-NL" noProof="0" smtClean="0"/>
              <a:pPr rtl="0"/>
              <a:t>14</a:t>
            </a:fld>
            <a:endParaRPr lang="nl-NL" noProof="0" dirty="0"/>
          </a:p>
        </p:txBody>
      </p:sp>
      <p:pic>
        <p:nvPicPr>
          <p:cNvPr id="7" name="Afbeelding 6">
            <a:extLst>
              <a:ext uri="{FF2B5EF4-FFF2-40B4-BE49-F238E27FC236}">
                <a16:creationId xmlns:a16="http://schemas.microsoft.com/office/drawing/2014/main" id="{DC245064-4BC6-751F-684C-A203D271C4BE}"/>
              </a:ext>
            </a:extLst>
          </p:cNvPr>
          <p:cNvPicPr>
            <a:picLocks noChangeAspect="1"/>
          </p:cNvPicPr>
          <p:nvPr/>
        </p:nvPicPr>
        <p:blipFill>
          <a:blip r:embed="rId2"/>
          <a:stretch>
            <a:fillRect/>
          </a:stretch>
        </p:blipFill>
        <p:spPr>
          <a:xfrm>
            <a:off x="6795247" y="245355"/>
            <a:ext cx="3400611" cy="5928268"/>
          </a:xfrm>
          <a:prstGeom prst="rect">
            <a:avLst/>
          </a:prstGeom>
        </p:spPr>
      </p:pic>
      <p:pic>
        <p:nvPicPr>
          <p:cNvPr id="8" name="Picture 2" descr="9 leiderschapsstijlen met voorbeelden, voordelen en uitdagingen - Bureau  Zuidema">
            <a:extLst>
              <a:ext uri="{FF2B5EF4-FFF2-40B4-BE49-F238E27FC236}">
                <a16:creationId xmlns:a16="http://schemas.microsoft.com/office/drawing/2014/main" id="{ED2B790F-1267-A157-75AA-EC3A097A43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3411" y="146706"/>
            <a:ext cx="5121836" cy="2560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413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69F0AA-D824-59C5-B4C9-2ECEE4FF639E}"/>
              </a:ext>
            </a:extLst>
          </p:cNvPr>
          <p:cNvSpPr>
            <a:spLocks noGrp="1"/>
          </p:cNvSpPr>
          <p:nvPr>
            <p:ph type="title"/>
          </p:nvPr>
        </p:nvSpPr>
        <p:spPr/>
        <p:txBody>
          <a:bodyPr/>
          <a:lstStyle/>
          <a:p>
            <a:r>
              <a:rPr lang="nl-NL" b="1" dirty="0"/>
              <a:t>INTRODUCTIE</a:t>
            </a:r>
            <a:endParaRPr lang="en-US" b="1" dirty="0"/>
          </a:p>
        </p:txBody>
      </p:sp>
      <p:sp>
        <p:nvSpPr>
          <p:cNvPr id="10" name="Text Placeholder 9">
            <a:extLst>
              <a:ext uri="{FF2B5EF4-FFF2-40B4-BE49-F238E27FC236}">
                <a16:creationId xmlns:a16="http://schemas.microsoft.com/office/drawing/2014/main" id="{8A4F73D1-31F2-CDEC-9CC1-F2BB7D3F0991}"/>
              </a:ext>
            </a:extLst>
          </p:cNvPr>
          <p:cNvSpPr>
            <a:spLocks noGrp="1"/>
          </p:cNvSpPr>
          <p:nvPr>
            <p:ph type="body" sz="quarter" idx="17"/>
          </p:nvPr>
        </p:nvSpPr>
        <p:spPr/>
        <p:txBody>
          <a:bodyPr/>
          <a:lstStyle/>
          <a:p>
            <a:r>
              <a:rPr lang="en-US" dirty="0"/>
              <a:t>Frank Jan Uittenbogaart</a:t>
            </a:r>
          </a:p>
        </p:txBody>
      </p:sp>
      <p:sp>
        <p:nvSpPr>
          <p:cNvPr id="5" name="Slide Number Placeholder 4">
            <a:extLst>
              <a:ext uri="{FF2B5EF4-FFF2-40B4-BE49-F238E27FC236}">
                <a16:creationId xmlns:a16="http://schemas.microsoft.com/office/drawing/2014/main" id="{D9728AF5-EF2F-0041-06F0-51430E025552}"/>
              </a:ext>
            </a:extLst>
          </p:cNvPr>
          <p:cNvSpPr>
            <a:spLocks noGrp="1"/>
          </p:cNvSpPr>
          <p:nvPr>
            <p:ph type="sldNum" sz="quarter" idx="12"/>
          </p:nvPr>
        </p:nvSpPr>
        <p:spPr>
          <a:xfrm>
            <a:off x="0" y="6372225"/>
            <a:ext cx="373063" cy="365125"/>
          </a:xfrm>
        </p:spPr>
        <p:txBody>
          <a:bodyPr/>
          <a:lstStyle/>
          <a:p>
            <a:pPr rtl="0"/>
            <a:fld id="{19B51A1E-902D-48AF-9020-955120F399B6}" type="slidenum">
              <a:rPr lang="nl-NL" smtClean="0"/>
              <a:pPr rtl="0"/>
              <a:t>2</a:t>
            </a:fld>
            <a:endParaRPr lang="nl-NL" dirty="0"/>
          </a:p>
        </p:txBody>
      </p:sp>
      <p:pic>
        <p:nvPicPr>
          <p:cNvPr id="3" name="Afbeelding 2">
            <a:extLst>
              <a:ext uri="{FF2B5EF4-FFF2-40B4-BE49-F238E27FC236}">
                <a16:creationId xmlns:a16="http://schemas.microsoft.com/office/drawing/2014/main" id="{EA9CED3C-6B0F-E91F-256A-0B9765D88A4F}"/>
              </a:ext>
            </a:extLst>
          </p:cNvPr>
          <p:cNvPicPr>
            <a:picLocks noChangeAspect="1"/>
          </p:cNvPicPr>
          <p:nvPr/>
        </p:nvPicPr>
        <p:blipFill>
          <a:blip r:embed="rId2"/>
          <a:stretch>
            <a:fillRect/>
          </a:stretch>
        </p:blipFill>
        <p:spPr>
          <a:xfrm>
            <a:off x="838200" y="2214055"/>
            <a:ext cx="2376505" cy="2164572"/>
          </a:xfrm>
          <a:prstGeom prst="rect">
            <a:avLst/>
          </a:prstGeom>
        </p:spPr>
      </p:pic>
      <p:sp>
        <p:nvSpPr>
          <p:cNvPr id="13" name="Content Placeholder 7">
            <a:extLst>
              <a:ext uri="{FF2B5EF4-FFF2-40B4-BE49-F238E27FC236}">
                <a16:creationId xmlns:a16="http://schemas.microsoft.com/office/drawing/2014/main" id="{00440285-6F7E-70E7-10C8-AB44D034B08E}"/>
              </a:ext>
            </a:extLst>
          </p:cNvPr>
          <p:cNvSpPr txBox="1">
            <a:spLocks/>
          </p:cNvSpPr>
          <p:nvPr/>
        </p:nvSpPr>
        <p:spPr>
          <a:xfrm>
            <a:off x="764458" y="4478703"/>
            <a:ext cx="5181600" cy="1798844"/>
          </a:xfrm>
          <a:prstGeom prst="rect">
            <a:avLst/>
          </a:prstGeom>
        </p:spPr>
        <p:txBody>
          <a:bodyPr vert="horz" lIns="91440" tIns="45720" rIns="91440" bIns="45720" rtlCol="0">
            <a:normAutofit/>
          </a:bodyPr>
          <a:lstStyle>
            <a:lvl1pPr marL="228600" indent="-285750" algn="l" defTabSz="914400" rtl="0" eaLnBrk="1" latinLnBrk="0" hangingPunct="1">
              <a:lnSpc>
                <a:spcPct val="90000"/>
              </a:lnSpc>
              <a:spcBef>
                <a:spcPts val="1000"/>
              </a:spcBef>
              <a:buClr>
                <a:srgbClr val="060E1D"/>
              </a:buClr>
              <a:buFont typeface="Wingdings" panose="05000000000000000000" pitchFamily="2" charset="2"/>
              <a:buChar char="§"/>
              <a:defRPr lang="nl-NL" sz="1800" kern="1200" dirty="0" smtClean="0">
                <a:solidFill>
                  <a:schemeClr val="tx1"/>
                </a:solidFill>
                <a:latin typeface="+mn-lt"/>
                <a:ea typeface="+mn-ea"/>
                <a:cs typeface="+mn-cs"/>
              </a:defRPr>
            </a:lvl1pPr>
            <a:lvl2pPr marL="685800" indent="-285750" algn="l" defTabSz="914400" rtl="0" eaLnBrk="1" latinLnBrk="0" hangingPunct="1">
              <a:lnSpc>
                <a:spcPct val="90000"/>
              </a:lnSpc>
              <a:spcBef>
                <a:spcPts val="500"/>
              </a:spcBef>
              <a:buClr>
                <a:srgbClr val="060E1D"/>
              </a:buClr>
              <a:buFont typeface="Wingdings" panose="05000000000000000000" pitchFamily="2" charset="2"/>
              <a:buChar char="§"/>
              <a:defRPr lang="nl-NL" sz="18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65CC1"/>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65CC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65CC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Woonachtig</a:t>
            </a:r>
            <a:r>
              <a:rPr lang="en-US" dirty="0"/>
              <a:t> in Gouda en 58 </a:t>
            </a:r>
            <a:r>
              <a:rPr lang="en-US" dirty="0" err="1"/>
              <a:t>jaar</a:t>
            </a:r>
            <a:endParaRPr lang="en-US" dirty="0"/>
          </a:p>
          <a:p>
            <a:r>
              <a:rPr lang="en-US" dirty="0"/>
              <a:t>Directeur DG Groep </a:t>
            </a:r>
            <a:r>
              <a:rPr lang="en-US" dirty="0" err="1"/>
              <a:t>bv</a:t>
            </a:r>
            <a:endParaRPr lang="en-US" dirty="0"/>
          </a:p>
        </p:txBody>
      </p:sp>
    </p:spTree>
    <p:extLst>
      <p:ext uri="{BB962C8B-B14F-4D97-AF65-F5344CB8AC3E}">
        <p14:creationId xmlns:p14="http://schemas.microsoft.com/office/powerpoint/2010/main" val="1405384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551286-0841-B27E-8425-8AFE8D1BB039}"/>
              </a:ext>
            </a:extLst>
          </p:cNvPr>
          <p:cNvSpPr>
            <a:spLocks noGrp="1"/>
          </p:cNvSpPr>
          <p:nvPr>
            <p:ph idx="1"/>
          </p:nvPr>
        </p:nvSpPr>
        <p:spPr/>
        <p:txBody>
          <a:bodyPr/>
          <a:lstStyle/>
          <a:p>
            <a:r>
              <a:rPr lang="nl-NL" dirty="0"/>
              <a:t>Terugblik</a:t>
            </a:r>
          </a:p>
          <a:p>
            <a:r>
              <a:rPr lang="nl-NL" noProof="0" dirty="0"/>
              <a:t>Veranderende markt omstandigheden</a:t>
            </a:r>
          </a:p>
          <a:p>
            <a:r>
              <a:rPr lang="nl-NL" dirty="0"/>
              <a:t>Hoe gaan onze brancheorganisaties hier mee om?</a:t>
            </a:r>
          </a:p>
          <a:p>
            <a:r>
              <a:rPr lang="nl-NL" dirty="0"/>
              <a:t>Wat betekent dit voor de </a:t>
            </a:r>
            <a:r>
              <a:rPr lang="nl-NL" dirty="0" err="1"/>
              <a:t>roadmap</a:t>
            </a:r>
            <a:r>
              <a:rPr lang="nl-NL" dirty="0"/>
              <a:t> van gisib?</a:t>
            </a:r>
          </a:p>
          <a:p>
            <a:r>
              <a:rPr lang="nl-NL" noProof="0" dirty="0"/>
              <a:t>Welke vragen leven bij jullie?</a:t>
            </a:r>
          </a:p>
          <a:p>
            <a:endParaRPr lang="nl-NL" noProof="0" dirty="0"/>
          </a:p>
        </p:txBody>
      </p:sp>
      <p:sp>
        <p:nvSpPr>
          <p:cNvPr id="3" name="Subtitle 2">
            <a:extLst>
              <a:ext uri="{FF2B5EF4-FFF2-40B4-BE49-F238E27FC236}">
                <a16:creationId xmlns:a16="http://schemas.microsoft.com/office/drawing/2014/main" id="{FA1C7293-B06F-A6BA-B877-9AAC8E722F95}"/>
              </a:ext>
            </a:extLst>
          </p:cNvPr>
          <p:cNvSpPr>
            <a:spLocks noGrp="1"/>
          </p:cNvSpPr>
          <p:nvPr>
            <p:ph type="subTitle" idx="13"/>
          </p:nvPr>
        </p:nvSpPr>
        <p:spPr/>
        <p:txBody>
          <a:bodyPr/>
          <a:lstStyle/>
          <a:p>
            <a:endParaRPr lang="nl-NL" noProof="0" dirty="0"/>
          </a:p>
        </p:txBody>
      </p:sp>
      <p:sp>
        <p:nvSpPr>
          <p:cNvPr id="4" name="Slide Number Placeholder 3">
            <a:extLst>
              <a:ext uri="{FF2B5EF4-FFF2-40B4-BE49-F238E27FC236}">
                <a16:creationId xmlns:a16="http://schemas.microsoft.com/office/drawing/2014/main" id="{93F14EC0-2584-2478-5A94-65ADFD365873}"/>
              </a:ext>
            </a:extLst>
          </p:cNvPr>
          <p:cNvSpPr>
            <a:spLocks noGrp="1"/>
          </p:cNvSpPr>
          <p:nvPr>
            <p:ph type="sldNum" sz="quarter" idx="12"/>
          </p:nvPr>
        </p:nvSpPr>
        <p:spPr/>
        <p:txBody>
          <a:bodyPr/>
          <a:lstStyle/>
          <a:p>
            <a:fld id="{928D3BAC-5BCE-4CC0-938F-97196920F2D6}" type="slidenum">
              <a:rPr lang="nl-NL" noProof="0" smtClean="0"/>
              <a:t>3</a:t>
            </a:fld>
            <a:endParaRPr lang="nl-NL" noProof="0" dirty="0"/>
          </a:p>
        </p:txBody>
      </p:sp>
    </p:spTree>
    <p:extLst>
      <p:ext uri="{BB962C8B-B14F-4D97-AF65-F5344CB8AC3E}">
        <p14:creationId xmlns:p14="http://schemas.microsoft.com/office/powerpoint/2010/main" val="980626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D634BED-417B-2EDE-4328-728B1FDC5AEE}"/>
              </a:ext>
            </a:extLst>
          </p:cNvPr>
          <p:cNvSpPr>
            <a:spLocks noGrp="1"/>
          </p:cNvSpPr>
          <p:nvPr>
            <p:ph type="title"/>
          </p:nvPr>
        </p:nvSpPr>
        <p:spPr/>
        <p:txBody>
          <a:bodyPr/>
          <a:lstStyle/>
          <a:p>
            <a:r>
              <a:rPr lang="nl-NL" b="1" dirty="0"/>
              <a:t>Dilemma’s</a:t>
            </a:r>
            <a:r>
              <a:rPr lang="nl-NL" dirty="0"/>
              <a:t> uit 2025</a:t>
            </a:r>
          </a:p>
        </p:txBody>
      </p:sp>
      <p:sp>
        <p:nvSpPr>
          <p:cNvPr id="7" name="Tijdelijke aanduiding voor inhoud 6">
            <a:extLst>
              <a:ext uri="{FF2B5EF4-FFF2-40B4-BE49-F238E27FC236}">
                <a16:creationId xmlns:a16="http://schemas.microsoft.com/office/drawing/2014/main" id="{343472D5-12BD-6912-EEA3-B75DF99C38C7}"/>
              </a:ext>
            </a:extLst>
          </p:cNvPr>
          <p:cNvSpPr>
            <a:spLocks noGrp="1"/>
          </p:cNvSpPr>
          <p:nvPr>
            <p:ph sz="half" idx="1"/>
          </p:nvPr>
        </p:nvSpPr>
        <p:spPr/>
        <p:txBody>
          <a:bodyPr>
            <a:normAutofit/>
          </a:bodyPr>
          <a:lstStyle/>
          <a:p>
            <a:r>
              <a:rPr lang="nl-NL" sz="2400" dirty="0"/>
              <a:t>Welke datamodellen worden leidend</a:t>
            </a:r>
          </a:p>
          <a:p>
            <a:pPr lvl="1"/>
            <a:r>
              <a:rPr lang="nl-NL" sz="2000" dirty="0">
                <a:solidFill>
                  <a:srgbClr val="92D050"/>
                </a:solidFill>
              </a:rPr>
              <a:t>Met IMBOR 2022 zitten we nog steeds goed</a:t>
            </a:r>
          </a:p>
          <a:p>
            <a:r>
              <a:rPr lang="nl-NL" sz="2400" dirty="0"/>
              <a:t>Datadelen – welke architectuurkeuze</a:t>
            </a:r>
          </a:p>
          <a:p>
            <a:pPr lvl="1"/>
            <a:r>
              <a:rPr lang="nl-NL" sz="2000" dirty="0">
                <a:solidFill>
                  <a:srgbClr val="92D050"/>
                </a:solidFill>
              </a:rPr>
              <a:t>Huidige </a:t>
            </a:r>
            <a:r>
              <a:rPr lang="nl-NL" sz="2000" dirty="0" err="1">
                <a:solidFill>
                  <a:srgbClr val="92D050"/>
                </a:solidFill>
              </a:rPr>
              <a:t>gisib</a:t>
            </a:r>
            <a:r>
              <a:rPr lang="nl-NL" sz="2000" dirty="0">
                <a:solidFill>
                  <a:srgbClr val="92D050"/>
                </a:solidFill>
              </a:rPr>
              <a:t> API staat als een huis</a:t>
            </a:r>
          </a:p>
          <a:p>
            <a:r>
              <a:rPr lang="nl-NL" sz="2400" dirty="0"/>
              <a:t>Hoe wordt de </a:t>
            </a:r>
            <a:r>
              <a:rPr lang="nl-NL" sz="2400" dirty="0" err="1"/>
              <a:t>governance</a:t>
            </a:r>
            <a:r>
              <a:rPr lang="nl-NL" sz="2400" dirty="0"/>
              <a:t> geregeld – regie op de keten</a:t>
            </a:r>
          </a:p>
          <a:p>
            <a:pPr lvl="1"/>
            <a:r>
              <a:rPr lang="nl-NL" sz="2000" dirty="0">
                <a:solidFill>
                  <a:srgbClr val="FF0000"/>
                </a:solidFill>
              </a:rPr>
              <a:t>Nog volkomen onduidelijk </a:t>
            </a:r>
          </a:p>
          <a:p>
            <a:r>
              <a:rPr lang="nl-NL" sz="2400" dirty="0"/>
              <a:t>Hoe gaat toekomstige BGT koppeling eruit zien?</a:t>
            </a:r>
          </a:p>
          <a:p>
            <a:pPr lvl="1"/>
            <a:r>
              <a:rPr lang="nl-NL" sz="2000" dirty="0"/>
              <a:t> </a:t>
            </a:r>
            <a:r>
              <a:rPr lang="nl-NL" sz="2000" dirty="0">
                <a:solidFill>
                  <a:srgbClr val="92D050"/>
                </a:solidFill>
              </a:rPr>
              <a:t>Wij zijn op de goede weg – eerste implementaties in ‘25</a:t>
            </a:r>
          </a:p>
          <a:p>
            <a:endParaRPr lang="nl-NL" sz="2400" dirty="0"/>
          </a:p>
        </p:txBody>
      </p:sp>
      <p:sp>
        <p:nvSpPr>
          <p:cNvPr id="5" name="Slide Number Placeholder 4">
            <a:extLst>
              <a:ext uri="{FF2B5EF4-FFF2-40B4-BE49-F238E27FC236}">
                <a16:creationId xmlns:a16="http://schemas.microsoft.com/office/drawing/2014/main" id="{4646D526-A38A-568C-A36A-FA8B9E7A9C15}"/>
              </a:ext>
            </a:extLst>
          </p:cNvPr>
          <p:cNvSpPr>
            <a:spLocks noGrp="1"/>
          </p:cNvSpPr>
          <p:nvPr>
            <p:ph type="sldNum" sz="quarter" idx="12"/>
          </p:nvPr>
        </p:nvSpPr>
        <p:spPr>
          <a:xfrm>
            <a:off x="0" y="6372225"/>
            <a:ext cx="373063" cy="365125"/>
          </a:xfrm>
        </p:spPr>
        <p:txBody>
          <a:bodyPr/>
          <a:lstStyle/>
          <a:p>
            <a:fld id="{928D3BAC-5BCE-4CC0-938F-97196920F2D6}" type="slidenum">
              <a:rPr lang="en-US" smtClean="0"/>
              <a:t>4</a:t>
            </a:fld>
            <a:endParaRPr lang="en-US"/>
          </a:p>
        </p:txBody>
      </p:sp>
      <p:pic>
        <p:nvPicPr>
          <p:cNvPr id="2050" name="Picture 2" descr="Dilemma or moral conflict disagreement or argument for business direction  decision problem or que | Premium AI-generated vector">
            <a:extLst>
              <a:ext uri="{FF2B5EF4-FFF2-40B4-BE49-F238E27FC236}">
                <a16:creationId xmlns:a16="http://schemas.microsoft.com/office/drawing/2014/main" id="{459441A5-7CA5-ED8D-A335-246A8E2507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3472" y="1600201"/>
            <a:ext cx="3081430" cy="3081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505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4B99F-F235-BD01-DA1A-468BCDE8478D}"/>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CB38C7CD-5B76-3FA8-2586-35146303E816}"/>
              </a:ext>
            </a:extLst>
          </p:cNvPr>
          <p:cNvSpPr>
            <a:spLocks noGrp="1"/>
          </p:cNvSpPr>
          <p:nvPr>
            <p:ph type="title"/>
          </p:nvPr>
        </p:nvSpPr>
        <p:spPr/>
        <p:txBody>
          <a:bodyPr/>
          <a:lstStyle/>
          <a:p>
            <a:r>
              <a:rPr lang="nl-NL" b="1" dirty="0"/>
              <a:t>Waar</a:t>
            </a:r>
            <a:r>
              <a:rPr lang="nl-NL" dirty="0"/>
              <a:t> staan we anno 2026 in Nederland</a:t>
            </a:r>
          </a:p>
        </p:txBody>
      </p:sp>
      <p:sp>
        <p:nvSpPr>
          <p:cNvPr id="7" name="Tijdelijke aanduiding voor inhoud 6">
            <a:extLst>
              <a:ext uri="{FF2B5EF4-FFF2-40B4-BE49-F238E27FC236}">
                <a16:creationId xmlns:a16="http://schemas.microsoft.com/office/drawing/2014/main" id="{2FA598B6-4F40-727D-546B-DB4FDCD8F0AF}"/>
              </a:ext>
            </a:extLst>
          </p:cNvPr>
          <p:cNvSpPr>
            <a:spLocks noGrp="1"/>
          </p:cNvSpPr>
          <p:nvPr>
            <p:ph sz="half" idx="1"/>
          </p:nvPr>
        </p:nvSpPr>
        <p:spPr/>
        <p:txBody>
          <a:bodyPr>
            <a:normAutofit fontScale="92500" lnSpcReduction="10000"/>
          </a:bodyPr>
          <a:lstStyle/>
          <a:p>
            <a:r>
              <a:rPr lang="nl-NL" sz="2400" dirty="0"/>
              <a:t>Te veel initiatieven</a:t>
            </a:r>
          </a:p>
          <a:p>
            <a:r>
              <a:rPr lang="nl-NL" sz="2400" dirty="0"/>
              <a:t>Weinig leiderschap vanuit een centrale overheid richting lokale overheden</a:t>
            </a:r>
          </a:p>
          <a:p>
            <a:r>
              <a:rPr lang="nl-NL" sz="2400" dirty="0"/>
              <a:t>Concurrentie op oplossingsrichtingen</a:t>
            </a:r>
          </a:p>
          <a:p>
            <a:r>
              <a:rPr lang="nl-NL" sz="2400" dirty="0"/>
              <a:t>Een rijksoverheid die de ‘fysieke leefomgeving’ geen thema vindt</a:t>
            </a:r>
          </a:p>
          <a:p>
            <a:r>
              <a:rPr lang="nl-NL" sz="2400" dirty="0"/>
              <a:t>Te ingewikkelde voorstellen</a:t>
            </a:r>
          </a:p>
          <a:p>
            <a:pPr lvl="1"/>
            <a:r>
              <a:rPr lang="nl-NL" sz="2200" dirty="0"/>
              <a:t>IBDS</a:t>
            </a:r>
          </a:p>
          <a:p>
            <a:pPr lvl="1"/>
            <a:r>
              <a:rPr lang="nl-NL" sz="2200" dirty="0"/>
              <a:t>FDS</a:t>
            </a:r>
          </a:p>
          <a:p>
            <a:pPr lvl="1"/>
            <a:r>
              <a:rPr lang="nl-NL" sz="2200" dirty="0" err="1"/>
              <a:t>Linked</a:t>
            </a:r>
            <a:r>
              <a:rPr lang="nl-NL" sz="2200" dirty="0"/>
              <a:t> data</a:t>
            </a:r>
          </a:p>
          <a:p>
            <a:r>
              <a:rPr lang="nl-NL" sz="2400" dirty="0"/>
              <a:t>Nog geen centrale afspraken over datadelen ondanks Common </a:t>
            </a:r>
            <a:r>
              <a:rPr lang="nl-NL" sz="2400" dirty="0" err="1"/>
              <a:t>Ground</a:t>
            </a:r>
            <a:r>
              <a:rPr lang="nl-NL" sz="2400" dirty="0"/>
              <a:t> gedachte.</a:t>
            </a:r>
          </a:p>
          <a:p>
            <a:r>
              <a:rPr lang="nl-NL" sz="2400" dirty="0"/>
              <a:t>Op lokaal niveau vaak geen idee van landelijke ontwikkelingen</a:t>
            </a:r>
          </a:p>
          <a:p>
            <a:pPr marL="0" indent="0">
              <a:buNone/>
            </a:pPr>
            <a:endParaRPr lang="nl-NL" sz="2400" dirty="0"/>
          </a:p>
          <a:p>
            <a:pPr marL="0" indent="0">
              <a:buNone/>
            </a:pPr>
            <a:r>
              <a:rPr lang="nl-NL" sz="2400" dirty="0"/>
              <a:t>	</a:t>
            </a:r>
            <a:r>
              <a:rPr lang="nl-NL" sz="2400" b="1" dirty="0"/>
              <a:t>Conclusie: software ontwikkelaars innoveren minder</a:t>
            </a:r>
          </a:p>
        </p:txBody>
      </p:sp>
      <p:sp>
        <p:nvSpPr>
          <p:cNvPr id="5" name="Slide Number Placeholder 4">
            <a:extLst>
              <a:ext uri="{FF2B5EF4-FFF2-40B4-BE49-F238E27FC236}">
                <a16:creationId xmlns:a16="http://schemas.microsoft.com/office/drawing/2014/main" id="{C2737935-B4E2-FCB1-DC91-6DFD13050836}"/>
              </a:ext>
            </a:extLst>
          </p:cNvPr>
          <p:cNvSpPr>
            <a:spLocks noGrp="1"/>
          </p:cNvSpPr>
          <p:nvPr>
            <p:ph type="sldNum" sz="quarter" idx="12"/>
          </p:nvPr>
        </p:nvSpPr>
        <p:spPr>
          <a:xfrm>
            <a:off x="0" y="6372225"/>
            <a:ext cx="373063" cy="365125"/>
          </a:xfrm>
        </p:spPr>
        <p:txBody>
          <a:bodyPr/>
          <a:lstStyle/>
          <a:p>
            <a:fld id="{928D3BAC-5BCE-4CC0-938F-97196920F2D6}" type="slidenum">
              <a:rPr lang="en-US" smtClean="0"/>
              <a:t>5</a:t>
            </a:fld>
            <a:endParaRPr lang="en-US"/>
          </a:p>
        </p:txBody>
      </p:sp>
      <p:pic>
        <p:nvPicPr>
          <p:cNvPr id="3" name="Afbeelding 2">
            <a:extLst>
              <a:ext uri="{FF2B5EF4-FFF2-40B4-BE49-F238E27FC236}">
                <a16:creationId xmlns:a16="http://schemas.microsoft.com/office/drawing/2014/main" id="{A9159859-8998-EEB5-CD02-70AFB4B396DF}"/>
              </a:ext>
            </a:extLst>
          </p:cNvPr>
          <p:cNvPicPr>
            <a:picLocks noChangeAspect="1"/>
          </p:cNvPicPr>
          <p:nvPr/>
        </p:nvPicPr>
        <p:blipFill>
          <a:blip r:embed="rId2"/>
          <a:stretch>
            <a:fillRect/>
          </a:stretch>
        </p:blipFill>
        <p:spPr>
          <a:xfrm>
            <a:off x="8618070" y="2342325"/>
            <a:ext cx="3320789" cy="1896540"/>
          </a:xfrm>
          <a:prstGeom prst="rect">
            <a:avLst/>
          </a:prstGeom>
        </p:spPr>
      </p:pic>
    </p:spTree>
    <p:extLst>
      <p:ext uri="{BB962C8B-B14F-4D97-AF65-F5344CB8AC3E}">
        <p14:creationId xmlns:p14="http://schemas.microsoft.com/office/powerpoint/2010/main" val="4649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FFB4A-C85D-B81B-0ACC-A3E69533EE52}"/>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D7366F8B-AB54-802F-9603-421EB4747763}"/>
              </a:ext>
            </a:extLst>
          </p:cNvPr>
          <p:cNvSpPr>
            <a:spLocks noGrp="1"/>
          </p:cNvSpPr>
          <p:nvPr>
            <p:ph type="title"/>
          </p:nvPr>
        </p:nvSpPr>
        <p:spPr/>
        <p:txBody>
          <a:bodyPr>
            <a:normAutofit/>
          </a:bodyPr>
          <a:lstStyle/>
          <a:p>
            <a:r>
              <a:rPr lang="nl-NL" b="1" dirty="0"/>
              <a:t>Welke</a:t>
            </a:r>
            <a:r>
              <a:rPr lang="nl-NL" dirty="0"/>
              <a:t> bewegingen zien we op hoofdlijnen?</a:t>
            </a:r>
          </a:p>
        </p:txBody>
      </p:sp>
      <p:sp>
        <p:nvSpPr>
          <p:cNvPr id="7" name="Tijdelijke aanduiding voor inhoud 6">
            <a:extLst>
              <a:ext uri="{FF2B5EF4-FFF2-40B4-BE49-F238E27FC236}">
                <a16:creationId xmlns:a16="http://schemas.microsoft.com/office/drawing/2014/main" id="{A6DE5521-EE86-0163-D90C-9388E814E270}"/>
              </a:ext>
            </a:extLst>
          </p:cNvPr>
          <p:cNvSpPr>
            <a:spLocks noGrp="1"/>
          </p:cNvSpPr>
          <p:nvPr>
            <p:ph sz="half" idx="1"/>
          </p:nvPr>
        </p:nvSpPr>
        <p:spPr/>
        <p:txBody>
          <a:bodyPr>
            <a:normAutofit/>
          </a:bodyPr>
          <a:lstStyle/>
          <a:p>
            <a:r>
              <a:rPr lang="nl-NL" sz="2400" dirty="0"/>
              <a:t>Consolidatie op informatiemodellen</a:t>
            </a:r>
          </a:p>
          <a:p>
            <a:r>
              <a:rPr lang="nl-NL" sz="2400" dirty="0"/>
              <a:t>Consolidatie op infrastructuur principes</a:t>
            </a:r>
          </a:p>
          <a:p>
            <a:r>
              <a:rPr lang="nl-NL" sz="2400" dirty="0"/>
              <a:t>Versimpelen van principes</a:t>
            </a:r>
          </a:p>
          <a:p>
            <a:r>
              <a:rPr lang="nl-NL" sz="2400" dirty="0"/>
              <a:t>AI in onze markt</a:t>
            </a:r>
          </a:p>
          <a:p>
            <a:endParaRPr lang="nl-NL" sz="2400" dirty="0"/>
          </a:p>
          <a:p>
            <a:endParaRPr lang="nl-NL" sz="2400" dirty="0"/>
          </a:p>
          <a:p>
            <a:endParaRPr lang="nl-NL" sz="2400" dirty="0"/>
          </a:p>
          <a:p>
            <a:pPr marL="0" indent="0">
              <a:buNone/>
            </a:pPr>
            <a:r>
              <a:rPr lang="nl-NL" sz="2400" dirty="0"/>
              <a:t>Echter: Duidelijkheid is er nog niet</a:t>
            </a:r>
          </a:p>
          <a:p>
            <a:pPr marL="0" indent="0">
              <a:buNone/>
            </a:pPr>
            <a:endParaRPr lang="nl-NL" sz="2400" dirty="0"/>
          </a:p>
        </p:txBody>
      </p:sp>
      <p:sp>
        <p:nvSpPr>
          <p:cNvPr id="5" name="Slide Number Placeholder 4">
            <a:extLst>
              <a:ext uri="{FF2B5EF4-FFF2-40B4-BE49-F238E27FC236}">
                <a16:creationId xmlns:a16="http://schemas.microsoft.com/office/drawing/2014/main" id="{CC740C83-7429-FBD8-06CF-9A6B04C4185F}"/>
              </a:ext>
            </a:extLst>
          </p:cNvPr>
          <p:cNvSpPr>
            <a:spLocks noGrp="1"/>
          </p:cNvSpPr>
          <p:nvPr>
            <p:ph type="sldNum" sz="quarter" idx="12"/>
          </p:nvPr>
        </p:nvSpPr>
        <p:spPr>
          <a:xfrm>
            <a:off x="0" y="6372225"/>
            <a:ext cx="373063" cy="365125"/>
          </a:xfrm>
        </p:spPr>
        <p:txBody>
          <a:bodyPr/>
          <a:lstStyle/>
          <a:p>
            <a:fld id="{928D3BAC-5BCE-4CC0-938F-97196920F2D6}" type="slidenum">
              <a:rPr lang="en-US" smtClean="0"/>
              <a:t>6</a:t>
            </a:fld>
            <a:endParaRPr lang="en-US"/>
          </a:p>
        </p:txBody>
      </p:sp>
      <p:pic>
        <p:nvPicPr>
          <p:cNvPr id="9" name="Afbeelding 8">
            <a:extLst>
              <a:ext uri="{FF2B5EF4-FFF2-40B4-BE49-F238E27FC236}">
                <a16:creationId xmlns:a16="http://schemas.microsoft.com/office/drawing/2014/main" id="{C03FF7E1-FE83-872B-6497-577F9818265C}"/>
              </a:ext>
            </a:extLst>
          </p:cNvPr>
          <p:cNvPicPr>
            <a:picLocks noChangeAspect="1"/>
          </p:cNvPicPr>
          <p:nvPr/>
        </p:nvPicPr>
        <p:blipFill>
          <a:blip r:embed="rId2"/>
          <a:stretch>
            <a:fillRect/>
          </a:stretch>
        </p:blipFill>
        <p:spPr>
          <a:xfrm>
            <a:off x="6767870" y="2114842"/>
            <a:ext cx="4765061" cy="3192264"/>
          </a:xfrm>
          <a:prstGeom prst="rect">
            <a:avLst/>
          </a:prstGeom>
        </p:spPr>
      </p:pic>
    </p:spTree>
    <p:extLst>
      <p:ext uri="{BB962C8B-B14F-4D97-AF65-F5344CB8AC3E}">
        <p14:creationId xmlns:p14="http://schemas.microsoft.com/office/powerpoint/2010/main" val="4244597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508DA-DC9A-E2B0-EBD9-C80C0E30FA46}"/>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E11405B9-3183-B6D1-79EB-2D8C172C7FE2}"/>
              </a:ext>
            </a:extLst>
          </p:cNvPr>
          <p:cNvSpPr>
            <a:spLocks noGrp="1"/>
          </p:cNvSpPr>
          <p:nvPr>
            <p:ph type="title"/>
          </p:nvPr>
        </p:nvSpPr>
        <p:spPr/>
        <p:txBody>
          <a:bodyPr>
            <a:normAutofit/>
          </a:bodyPr>
          <a:lstStyle/>
          <a:p>
            <a:r>
              <a:rPr lang="nl-NL" b="1" dirty="0"/>
              <a:t>Welke</a:t>
            </a:r>
            <a:r>
              <a:rPr lang="nl-NL" dirty="0"/>
              <a:t> bewegingen zien we bij onze stakeholders?</a:t>
            </a:r>
          </a:p>
        </p:txBody>
      </p:sp>
      <p:sp>
        <p:nvSpPr>
          <p:cNvPr id="7" name="Tijdelijke aanduiding voor inhoud 6">
            <a:extLst>
              <a:ext uri="{FF2B5EF4-FFF2-40B4-BE49-F238E27FC236}">
                <a16:creationId xmlns:a16="http://schemas.microsoft.com/office/drawing/2014/main" id="{395AC550-2082-6FBD-CB62-53E76E761082}"/>
              </a:ext>
            </a:extLst>
          </p:cNvPr>
          <p:cNvSpPr>
            <a:spLocks noGrp="1"/>
          </p:cNvSpPr>
          <p:nvPr>
            <p:ph sz="half" idx="1"/>
          </p:nvPr>
        </p:nvSpPr>
        <p:spPr/>
        <p:txBody>
          <a:bodyPr>
            <a:normAutofit fontScale="62500" lnSpcReduction="20000"/>
          </a:bodyPr>
          <a:lstStyle/>
          <a:p>
            <a:r>
              <a:rPr lang="nl-NL" sz="2400" dirty="0"/>
              <a:t>NEN: niet zichtbaar </a:t>
            </a:r>
          </a:p>
          <a:p>
            <a:r>
              <a:rPr lang="nl-NL" sz="2400" dirty="0" err="1"/>
              <a:t>RioNED</a:t>
            </a:r>
            <a:r>
              <a:rPr lang="nl-NL" sz="2400" dirty="0"/>
              <a:t>: stabiel en consistent – onderhoud GWSW</a:t>
            </a:r>
          </a:p>
          <a:p>
            <a:r>
              <a:rPr lang="nl-NL" sz="2400" dirty="0"/>
              <a:t>CROW: onrustig met IMBOR en andere standaarden</a:t>
            </a:r>
          </a:p>
          <a:p>
            <a:r>
              <a:rPr lang="nl-NL" sz="2400" dirty="0"/>
              <a:t>Norminstituut bomen: durft te innoveren</a:t>
            </a:r>
          </a:p>
          <a:p>
            <a:r>
              <a:rPr lang="nl-NL" sz="2400" dirty="0"/>
              <a:t>DOOR: initiatiefrijk maar met horten en stoten – geen formele status</a:t>
            </a:r>
          </a:p>
          <a:p>
            <a:r>
              <a:rPr lang="nl-NL" sz="2400" dirty="0"/>
              <a:t>IPO: stil</a:t>
            </a:r>
          </a:p>
          <a:p>
            <a:r>
              <a:rPr lang="nl-NL" sz="2400" dirty="0" err="1"/>
              <a:t>Waterschapshuis</a:t>
            </a:r>
            <a:r>
              <a:rPr lang="nl-NL" sz="2400" dirty="0"/>
              <a:t>: werken aan eigen sector</a:t>
            </a:r>
          </a:p>
          <a:p>
            <a:r>
              <a:rPr lang="nl-NL" sz="2400" dirty="0"/>
              <a:t>VNG: stil (volgt </a:t>
            </a:r>
            <a:r>
              <a:rPr lang="nl-NL" sz="2400" dirty="0" err="1"/>
              <a:t>rijksstapjes</a:t>
            </a:r>
            <a:r>
              <a:rPr lang="nl-NL" sz="2400" dirty="0"/>
              <a:t>)</a:t>
            </a:r>
          </a:p>
          <a:p>
            <a:r>
              <a:rPr lang="nl-NL" sz="2400" dirty="0"/>
              <a:t>Rijk – Zicht op Nederland: Kiezen met kleine stapjes een richting voor basisregistraties</a:t>
            </a:r>
          </a:p>
          <a:p>
            <a:r>
              <a:rPr lang="nl-NL" sz="2400" dirty="0"/>
              <a:t>Adviesbureaus: waaien met alle winden mee</a:t>
            </a:r>
          </a:p>
          <a:p>
            <a:r>
              <a:rPr lang="nl-NL" sz="2400" dirty="0"/>
              <a:t>Aannemers: snel en zo goedkoop mogelijk</a:t>
            </a:r>
          </a:p>
          <a:p>
            <a:r>
              <a:rPr lang="nl-NL" sz="2400" dirty="0"/>
              <a:t>Branche organisaties: proberen te beïnvloeden ….</a:t>
            </a:r>
          </a:p>
          <a:p>
            <a:r>
              <a:rPr lang="nl-NL" sz="2400" dirty="0" err="1"/>
              <a:t>Digigo</a:t>
            </a:r>
            <a:r>
              <a:rPr lang="nl-NL" sz="2400" dirty="0"/>
              <a:t>: veel initiatieven op proeftuin niveau</a:t>
            </a:r>
          </a:p>
          <a:p>
            <a:r>
              <a:rPr lang="nl-NL" sz="2400" dirty="0"/>
              <a:t>DMI: stil</a:t>
            </a:r>
          </a:p>
          <a:p>
            <a:r>
              <a:rPr lang="nl-NL" sz="2400" dirty="0" err="1"/>
              <a:t>Geonovum</a:t>
            </a:r>
            <a:r>
              <a:rPr lang="nl-NL" sz="2400" dirty="0"/>
              <a:t>: werkt alleen op basis van een taakstelling / opdracht</a:t>
            </a:r>
          </a:p>
          <a:p>
            <a:r>
              <a:rPr lang="nl-NL" sz="2400" dirty="0" err="1"/>
              <a:t>CCvD</a:t>
            </a:r>
            <a:r>
              <a:rPr lang="nl-NL" sz="2400" dirty="0"/>
              <a:t>: alleen voor de water en bodem sector maar wil verbreden</a:t>
            </a:r>
          </a:p>
          <a:p>
            <a:pPr marL="0" indent="0">
              <a:buNone/>
            </a:pPr>
            <a:endParaRPr lang="nl-NL" sz="2400" dirty="0"/>
          </a:p>
        </p:txBody>
      </p:sp>
      <p:sp>
        <p:nvSpPr>
          <p:cNvPr id="5" name="Slide Number Placeholder 4">
            <a:extLst>
              <a:ext uri="{FF2B5EF4-FFF2-40B4-BE49-F238E27FC236}">
                <a16:creationId xmlns:a16="http://schemas.microsoft.com/office/drawing/2014/main" id="{C18BC678-0ABF-99CA-089B-7D359671891E}"/>
              </a:ext>
            </a:extLst>
          </p:cNvPr>
          <p:cNvSpPr>
            <a:spLocks noGrp="1"/>
          </p:cNvSpPr>
          <p:nvPr>
            <p:ph type="sldNum" sz="quarter" idx="12"/>
          </p:nvPr>
        </p:nvSpPr>
        <p:spPr>
          <a:xfrm>
            <a:off x="0" y="6372225"/>
            <a:ext cx="373063" cy="365125"/>
          </a:xfrm>
        </p:spPr>
        <p:txBody>
          <a:bodyPr/>
          <a:lstStyle/>
          <a:p>
            <a:fld id="{928D3BAC-5BCE-4CC0-938F-97196920F2D6}" type="slidenum">
              <a:rPr lang="en-US" smtClean="0"/>
              <a:t>7</a:t>
            </a:fld>
            <a:endParaRPr lang="en-US"/>
          </a:p>
        </p:txBody>
      </p:sp>
    </p:spTree>
    <p:extLst>
      <p:ext uri="{BB962C8B-B14F-4D97-AF65-F5344CB8AC3E}">
        <p14:creationId xmlns:p14="http://schemas.microsoft.com/office/powerpoint/2010/main" val="3709940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C5F6E-BA25-118A-E260-76CD0064E1C0}"/>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AE1DCA76-FA2C-701E-F165-BEBEBFEFAAB0}"/>
              </a:ext>
            </a:extLst>
          </p:cNvPr>
          <p:cNvSpPr>
            <a:spLocks noGrp="1"/>
          </p:cNvSpPr>
          <p:nvPr>
            <p:ph type="title"/>
          </p:nvPr>
        </p:nvSpPr>
        <p:spPr/>
        <p:txBody>
          <a:bodyPr>
            <a:normAutofit/>
          </a:bodyPr>
          <a:lstStyle/>
          <a:p>
            <a:r>
              <a:rPr lang="nl-NL" b="1" dirty="0" err="1"/>
              <a:t>RioNed</a:t>
            </a:r>
            <a:r>
              <a:rPr lang="nl-NL" b="1" dirty="0"/>
              <a:t>: </a:t>
            </a:r>
            <a:r>
              <a:rPr lang="nl-NL" dirty="0"/>
              <a:t>GWSW 1.7. komt eraan</a:t>
            </a:r>
          </a:p>
        </p:txBody>
      </p:sp>
      <p:sp>
        <p:nvSpPr>
          <p:cNvPr id="7" name="Tijdelijke aanduiding voor inhoud 6">
            <a:extLst>
              <a:ext uri="{FF2B5EF4-FFF2-40B4-BE49-F238E27FC236}">
                <a16:creationId xmlns:a16="http://schemas.microsoft.com/office/drawing/2014/main" id="{DCE41D50-A67A-9049-394D-36F9075F3C77}"/>
              </a:ext>
            </a:extLst>
          </p:cNvPr>
          <p:cNvSpPr>
            <a:spLocks noGrp="1"/>
          </p:cNvSpPr>
          <p:nvPr>
            <p:ph sz="half" idx="1"/>
          </p:nvPr>
        </p:nvSpPr>
        <p:spPr/>
        <p:txBody>
          <a:bodyPr>
            <a:normAutofit/>
          </a:bodyPr>
          <a:lstStyle/>
          <a:p>
            <a:r>
              <a:rPr lang="nl-NL" sz="2400" dirty="0"/>
              <a:t>‘Voorraad’ wijzigingsvoorstellen </a:t>
            </a:r>
          </a:p>
          <a:p>
            <a:r>
              <a:rPr lang="nl-NL" sz="2400" dirty="0"/>
              <a:t>De punten van afstemming met IMBOR 2025 verwerkt worden,</a:t>
            </a:r>
          </a:p>
          <a:p>
            <a:r>
              <a:rPr lang="nl-NL" sz="2400" dirty="0"/>
              <a:t>Deelmodellen GWSW-Revisies/Inmeten, GWSW-Infiltratievoorzieningen en </a:t>
            </a:r>
            <a:r>
              <a:rPr lang="nl-NL" sz="2400" dirty="0" err="1"/>
              <a:t>GWSWMaatregelen</a:t>
            </a:r>
            <a:endParaRPr lang="nl-NL" sz="2400" dirty="0"/>
          </a:p>
          <a:p>
            <a:r>
              <a:rPr lang="nl-NL" sz="2400" dirty="0"/>
              <a:t>Ook voor Persleidingen (object- en incidentenregistratie) en vacuümriolering vindt een herziening en welkome aanvulling plaats.</a:t>
            </a:r>
          </a:p>
        </p:txBody>
      </p:sp>
      <p:sp>
        <p:nvSpPr>
          <p:cNvPr id="5" name="Slide Number Placeholder 4">
            <a:extLst>
              <a:ext uri="{FF2B5EF4-FFF2-40B4-BE49-F238E27FC236}">
                <a16:creationId xmlns:a16="http://schemas.microsoft.com/office/drawing/2014/main" id="{2B421CD9-E1C5-DB2E-B3A7-164BAFAF22AC}"/>
              </a:ext>
            </a:extLst>
          </p:cNvPr>
          <p:cNvSpPr>
            <a:spLocks noGrp="1"/>
          </p:cNvSpPr>
          <p:nvPr>
            <p:ph type="sldNum" sz="quarter" idx="12"/>
          </p:nvPr>
        </p:nvSpPr>
        <p:spPr>
          <a:xfrm>
            <a:off x="0" y="6372225"/>
            <a:ext cx="373063" cy="365125"/>
          </a:xfrm>
        </p:spPr>
        <p:txBody>
          <a:bodyPr/>
          <a:lstStyle/>
          <a:p>
            <a:fld id="{928D3BAC-5BCE-4CC0-938F-97196920F2D6}" type="slidenum">
              <a:rPr lang="en-US" smtClean="0"/>
              <a:t>8</a:t>
            </a:fld>
            <a:endParaRPr lang="en-US" dirty="0"/>
          </a:p>
        </p:txBody>
      </p:sp>
      <p:pic>
        <p:nvPicPr>
          <p:cNvPr id="2" name="Picture 2" descr="Stichting RIONED">
            <a:extLst>
              <a:ext uri="{FF2B5EF4-FFF2-40B4-BE49-F238E27FC236}">
                <a16:creationId xmlns:a16="http://schemas.microsoft.com/office/drawing/2014/main" id="{38C698EE-2499-AD80-E87D-281BADF0D0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9575" y="2184"/>
            <a:ext cx="1385327" cy="138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578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5EFBCC-F696-BCCD-9DC2-56CFB3FDCB5D}"/>
              </a:ext>
            </a:extLst>
          </p:cNvPr>
          <p:cNvSpPr>
            <a:spLocks noGrp="1"/>
          </p:cNvSpPr>
          <p:nvPr>
            <p:ph type="title"/>
          </p:nvPr>
        </p:nvSpPr>
        <p:spPr>
          <a:xfrm>
            <a:off x="838200" y="365126"/>
            <a:ext cx="10515600" cy="659444"/>
          </a:xfrm>
        </p:spPr>
        <p:txBody>
          <a:bodyPr anchor="ctr">
            <a:normAutofit/>
          </a:bodyPr>
          <a:lstStyle/>
          <a:p>
            <a:r>
              <a:rPr lang="nl-NL" b="1" dirty="0"/>
              <a:t>GeoBusiness NL – </a:t>
            </a:r>
            <a:r>
              <a:rPr lang="nl-NL" dirty="0"/>
              <a:t>keten versterken</a:t>
            </a:r>
          </a:p>
        </p:txBody>
      </p:sp>
      <p:sp>
        <p:nvSpPr>
          <p:cNvPr id="3" name="Tijdelijke aanduiding voor inhoud 2">
            <a:extLst>
              <a:ext uri="{FF2B5EF4-FFF2-40B4-BE49-F238E27FC236}">
                <a16:creationId xmlns:a16="http://schemas.microsoft.com/office/drawing/2014/main" id="{A60BE0CE-1737-641B-BEAC-7494779A7BE6}"/>
              </a:ext>
            </a:extLst>
          </p:cNvPr>
          <p:cNvSpPr>
            <a:spLocks noGrp="1"/>
          </p:cNvSpPr>
          <p:nvPr>
            <p:ph sz="half" idx="1"/>
          </p:nvPr>
        </p:nvSpPr>
        <p:spPr>
          <a:xfrm>
            <a:off x="838200" y="1600201"/>
            <a:ext cx="7408926" cy="4576762"/>
          </a:xfrm>
        </p:spPr>
        <p:txBody>
          <a:bodyPr>
            <a:normAutofit/>
          </a:bodyPr>
          <a:lstStyle/>
          <a:p>
            <a:r>
              <a:rPr lang="nl-NL" sz="1500" b="1" dirty="0"/>
              <a:t>Status (2025–2026):</a:t>
            </a:r>
            <a:endParaRPr lang="nl-NL" sz="1500" dirty="0"/>
          </a:p>
          <a:p>
            <a:pPr lvl="1"/>
            <a:r>
              <a:rPr lang="nl-NL" sz="1500" dirty="0" err="1"/>
              <a:t>GeoSamen</a:t>
            </a:r>
            <a:r>
              <a:rPr lang="nl-NL" sz="1500" dirty="0"/>
              <a:t> zit momenteel in </a:t>
            </a:r>
            <a:r>
              <a:rPr lang="nl-NL" sz="1500" b="1" dirty="0"/>
              <a:t>fase “</a:t>
            </a:r>
            <a:r>
              <a:rPr lang="nl-NL" sz="1500" b="1" dirty="0" err="1"/>
              <a:t>GeoSamen</a:t>
            </a:r>
            <a:r>
              <a:rPr lang="nl-NL" sz="1500" b="1" dirty="0"/>
              <a:t> 3”</a:t>
            </a:r>
            <a:r>
              <a:rPr lang="nl-NL" sz="1500" dirty="0"/>
              <a:t> – de stap </a:t>
            </a:r>
            <a:r>
              <a:rPr lang="nl-NL" sz="1500" i="1" dirty="0"/>
              <a:t>van visie naar uitvoering</a:t>
            </a:r>
            <a:r>
              <a:rPr lang="nl-NL" sz="1500" dirty="0"/>
              <a:t>. </a:t>
            </a:r>
          </a:p>
          <a:p>
            <a:pPr lvl="1"/>
            <a:r>
              <a:rPr lang="nl-NL" sz="1500" dirty="0"/>
              <a:t>De focus ligt nu op </a:t>
            </a:r>
            <a:r>
              <a:rPr lang="nl-NL" sz="1500" b="1" dirty="0"/>
              <a:t>concrete impact, versnelling en samenwerking in de praktijk</a:t>
            </a:r>
            <a:r>
              <a:rPr lang="nl-NL" sz="1500" dirty="0"/>
              <a:t> (niet meer alleen afstemming). </a:t>
            </a:r>
          </a:p>
          <a:p>
            <a:r>
              <a:rPr lang="nl-NL" sz="1500" b="1" dirty="0"/>
              <a:t>Inhoudelijke koers:</a:t>
            </a:r>
            <a:endParaRPr lang="nl-NL" sz="1500" dirty="0"/>
          </a:p>
          <a:p>
            <a:pPr lvl="1"/>
            <a:r>
              <a:rPr lang="nl-NL" sz="1500" dirty="0"/>
              <a:t>Publiek-private samenwerking tussen </a:t>
            </a:r>
            <a:r>
              <a:rPr lang="nl-NL" sz="1500" b="1" dirty="0"/>
              <a:t>overheid, bedrijfsleven en kennisinstellingen</a:t>
            </a:r>
            <a:r>
              <a:rPr lang="nl-NL" sz="1500" dirty="0"/>
              <a:t> is verder geïntensiveerd. </a:t>
            </a:r>
          </a:p>
          <a:p>
            <a:r>
              <a:rPr lang="nl-NL" sz="1500" dirty="0"/>
              <a:t>Er wordt gewerkt aan:</a:t>
            </a:r>
          </a:p>
          <a:p>
            <a:pPr lvl="1"/>
            <a:r>
              <a:rPr lang="nl-NL" sz="1500" dirty="0"/>
              <a:t>versnelling van </a:t>
            </a:r>
            <a:r>
              <a:rPr lang="nl-NL" sz="1500" b="1" dirty="0"/>
              <a:t>innovatie en data gedreven werken</a:t>
            </a:r>
            <a:endParaRPr lang="nl-NL" sz="1500" dirty="0"/>
          </a:p>
          <a:p>
            <a:pPr lvl="1"/>
            <a:r>
              <a:rPr lang="nl-NL" sz="1500" dirty="0"/>
              <a:t>betere koppeling tussen </a:t>
            </a:r>
            <a:r>
              <a:rPr lang="nl-NL" sz="1500" b="1" dirty="0"/>
              <a:t>onderwijs, arbeidsmarkt en praktijk</a:t>
            </a:r>
            <a:endParaRPr lang="nl-NL" sz="1500" dirty="0"/>
          </a:p>
          <a:p>
            <a:pPr lvl="1"/>
            <a:r>
              <a:rPr lang="nl-NL" sz="1500" dirty="0"/>
              <a:t>grotere </a:t>
            </a:r>
            <a:r>
              <a:rPr lang="nl-NL" sz="1500" b="1" dirty="0"/>
              <a:t>zichtbaarheid en positionering van de </a:t>
            </a:r>
            <a:r>
              <a:rPr lang="nl-NL" sz="1500" b="1" dirty="0" err="1"/>
              <a:t>geo</a:t>
            </a:r>
            <a:r>
              <a:rPr lang="nl-NL" sz="1500" b="1" dirty="0"/>
              <a:t>-sector</a:t>
            </a:r>
            <a:r>
              <a:rPr lang="nl-NL" sz="1500" dirty="0"/>
              <a:t> </a:t>
            </a:r>
          </a:p>
          <a:p>
            <a:r>
              <a:rPr lang="nl-NL" sz="1500" b="1" dirty="0"/>
              <a:t>Concrete ambitie (richting 2030):</a:t>
            </a:r>
            <a:endParaRPr lang="nl-NL" sz="1500" dirty="0"/>
          </a:p>
          <a:p>
            <a:r>
              <a:rPr lang="nl-NL" sz="1500" dirty="0" err="1"/>
              <a:t>GeoSamen</a:t>
            </a:r>
            <a:r>
              <a:rPr lang="nl-NL" sz="1500" dirty="0"/>
              <a:t> ontwikkelt zich richting een </a:t>
            </a:r>
            <a:r>
              <a:rPr lang="nl-NL" sz="1500" b="1" dirty="0"/>
              <a:t>regieorgaan voor de sector</a:t>
            </a:r>
            <a:r>
              <a:rPr lang="nl-NL" sz="1500" dirty="0"/>
              <a:t> met meer impact en betrokkenheid.</a:t>
            </a:r>
          </a:p>
          <a:p>
            <a:endParaRPr lang="nl-NL" sz="1500" dirty="0"/>
          </a:p>
          <a:p>
            <a:pPr marL="0" indent="0">
              <a:buNone/>
            </a:pPr>
            <a:r>
              <a:rPr lang="nl-NL" sz="1500" b="1" dirty="0"/>
              <a:t>We brengen het belang van samenhang en </a:t>
            </a:r>
            <a:r>
              <a:rPr lang="nl-NL" sz="1500" b="1" dirty="0" err="1"/>
              <a:t>governance</a:t>
            </a:r>
            <a:r>
              <a:rPr lang="nl-NL" sz="1500" b="1" dirty="0"/>
              <a:t> nog actiever onder de aandacht</a:t>
            </a:r>
          </a:p>
        </p:txBody>
      </p:sp>
      <p:pic>
        <p:nvPicPr>
          <p:cNvPr id="4" name="Picture 2" descr="Home - GEO Business">
            <a:extLst>
              <a:ext uri="{FF2B5EF4-FFF2-40B4-BE49-F238E27FC236}">
                <a16:creationId xmlns:a16="http://schemas.microsoft.com/office/drawing/2014/main" id="{60D5F2DD-2BE8-8617-109D-CCF716763E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59" r="14065" b="2"/>
          <a:stretch>
            <a:fillRect/>
          </a:stretch>
        </p:blipFill>
        <p:spPr bwMode="auto">
          <a:xfrm>
            <a:off x="10824584" y="39273"/>
            <a:ext cx="1058432" cy="1525608"/>
          </a:xfrm>
          <a:prstGeom prst="rect">
            <a:avLst/>
          </a:prstGeom>
          <a:solidFill>
            <a:srgbClr val="FFFFFF"/>
          </a:solidFill>
        </p:spPr>
      </p:pic>
      <p:sp>
        <p:nvSpPr>
          <p:cNvPr id="5" name="Slide Number Placeholder 4">
            <a:extLst>
              <a:ext uri="{FF2B5EF4-FFF2-40B4-BE49-F238E27FC236}">
                <a16:creationId xmlns:a16="http://schemas.microsoft.com/office/drawing/2014/main" id="{D1824CA3-E010-1A16-C2D5-9131CB546178}"/>
              </a:ext>
            </a:extLst>
          </p:cNvPr>
          <p:cNvSpPr>
            <a:spLocks noGrp="1"/>
          </p:cNvSpPr>
          <p:nvPr>
            <p:ph type="sldNum" sz="quarter" idx="12"/>
          </p:nvPr>
        </p:nvSpPr>
        <p:spPr>
          <a:xfrm>
            <a:off x="0" y="6372225"/>
            <a:ext cx="373063" cy="365125"/>
          </a:xfrm>
        </p:spPr>
        <p:txBody>
          <a:bodyPr/>
          <a:lstStyle/>
          <a:p>
            <a:fld id="{928D3BAC-5BCE-4CC0-938F-97196920F2D6}" type="slidenum">
              <a:rPr lang="en-US" smtClean="0"/>
              <a:t>9</a:t>
            </a:fld>
            <a:endParaRPr lang="en-US" dirty="0"/>
          </a:p>
        </p:txBody>
      </p:sp>
    </p:spTree>
    <p:extLst>
      <p:ext uri="{BB962C8B-B14F-4D97-AF65-F5344CB8AC3E}">
        <p14:creationId xmlns:p14="http://schemas.microsoft.com/office/powerpoint/2010/main" val="171782788"/>
      </p:ext>
    </p:extLst>
  </p:cSld>
  <p:clrMapOvr>
    <a:masterClrMapping/>
  </p:clrMapOvr>
</p:sld>
</file>

<file path=ppt/theme/theme1.xml><?xml version="1.0" encoding="utf-8"?>
<a:theme xmlns:a="http://schemas.openxmlformats.org/drawingml/2006/main" name="Kantoorthema">
  <a:themeElements>
    <a:clrScheme name="DG Groep">
      <a:dk1>
        <a:srgbClr val="060E1D"/>
      </a:dk1>
      <a:lt1>
        <a:sysClr val="window" lastClr="FFFFFF"/>
      </a:lt1>
      <a:dk2>
        <a:srgbClr val="265CC1"/>
      </a:dk2>
      <a:lt2>
        <a:srgbClr val="FFC421"/>
      </a:lt2>
      <a:accent1>
        <a:srgbClr val="265CC1"/>
      </a:accent1>
      <a:accent2>
        <a:srgbClr val="FFC421"/>
      </a:accent2>
      <a:accent3>
        <a:srgbClr val="060E1D"/>
      </a:accent3>
      <a:accent4>
        <a:srgbClr val="82A2DC"/>
      </a:accent4>
      <a:accent5>
        <a:srgbClr val="9CD2A0"/>
      </a:accent5>
      <a:accent6>
        <a:srgbClr val="F9CF7B"/>
      </a:accent6>
      <a:hlink>
        <a:srgbClr val="265CC1"/>
      </a:hlink>
      <a:folHlink>
        <a:srgbClr val="FFC421"/>
      </a:folHlink>
    </a:clrScheme>
    <a:fontScheme name="Custom 1">
      <a:majorFont>
        <a:latin typeface="Univer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D65E"/>
        </a:solidFill>
        <a:ln>
          <a:solidFill>
            <a:srgbClr val="FFD65E"/>
          </a:solid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1" id="{F55FFE3E-0BC3-4B26-B72E-4CF833B5A078}" vid="{7C9B161F-944B-4D16-913B-B9FB7901C7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Presentatie_template</Template>
  <TotalTime>418</TotalTime>
  <Words>799</Words>
  <Application>Microsoft Office PowerPoint</Application>
  <PresentationFormat>Breedbeeld</PresentationFormat>
  <Paragraphs>152</Paragraphs>
  <Slides>14</Slides>
  <Notes>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14</vt:i4>
      </vt:variant>
    </vt:vector>
  </HeadingPairs>
  <TitlesOfParts>
    <vt:vector size="21" baseType="lpstr">
      <vt:lpstr>Aptos</vt:lpstr>
      <vt:lpstr>Arial</vt:lpstr>
      <vt:lpstr>Calibri</vt:lpstr>
      <vt:lpstr>Times New Roman</vt:lpstr>
      <vt:lpstr>Univers Condensed</vt:lpstr>
      <vt:lpstr>Wingdings</vt:lpstr>
      <vt:lpstr>Kantoorthema</vt:lpstr>
      <vt:lpstr>Strategische ontwikkelingen in ons werkveld</vt:lpstr>
      <vt:lpstr>INTRODUCTIE</vt:lpstr>
      <vt:lpstr>PowerPoint-presentatie</vt:lpstr>
      <vt:lpstr>Dilemma’s uit 2025</vt:lpstr>
      <vt:lpstr>Waar staan we anno 2026 in Nederland</vt:lpstr>
      <vt:lpstr>Welke bewegingen zien we op hoofdlijnen?</vt:lpstr>
      <vt:lpstr>Welke bewegingen zien we bij onze stakeholders?</vt:lpstr>
      <vt:lpstr>RioNed: GWSW 1.7. komt eraan</vt:lpstr>
      <vt:lpstr>GeoBusiness NL – keten versterken</vt:lpstr>
      <vt:lpstr>GeoBusiness NL – Asset API</vt:lpstr>
      <vt:lpstr>CROW – DOOR Dataharmonisatie Objecten in de Openbare Ruimte </vt:lpstr>
      <vt:lpstr>CCvD – zoektocht naar meer Governance</vt:lpstr>
      <vt:lpstr>Wat te doen</vt:lpstr>
      <vt:lpstr>Vragen aan de aanwezigen</vt:lpstr>
    </vt:vector>
  </TitlesOfParts>
  <Company>DG Groep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Frank Jan Uittenbogaart</dc:creator>
  <cp:lastModifiedBy>Lieke van den Heuvel</cp:lastModifiedBy>
  <cp:revision>5</cp:revision>
  <dcterms:created xsi:type="dcterms:W3CDTF">2026-03-17T06:57:25Z</dcterms:created>
  <dcterms:modified xsi:type="dcterms:W3CDTF">2026-03-17T14:50:37Z</dcterms:modified>
</cp:coreProperties>
</file>